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2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ppt/diagrams/data85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5.xml" ContentType="application/vnd.ms-office.drawingml.diagramDrawing+xml"/>
  <Override PartName="/ppt/diagrams/data86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6.xml" ContentType="application/vnd.ms-office.drawingml.diagramDrawing+xml"/>
  <Override PartName="/ppt/diagrams/data87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7.xml" ContentType="application/vnd.ms-office.drawingml.diagramDrawing+xml"/>
  <Override PartName="/ppt/diagrams/data88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8.xml" ContentType="application/vnd.ms-office.drawingml.diagramDrawing+xml"/>
  <Override PartName="/ppt/diagrams/data89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9.xml" ContentType="application/vnd.ms-office.drawingml.diagramDrawing+xml"/>
  <Override PartName="/ppt/diagrams/data90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90.xml" ContentType="application/vnd.ms-office.drawingml.diagramDrawing+xml"/>
  <Override PartName="/ppt/diagrams/data91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91.xml" ContentType="application/vnd.ms-office.drawingml.diagramDrawing+xml"/>
  <Override PartName="/ppt/diagrams/data92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92.xml" ContentType="application/vnd.ms-office.drawingml.diagramDrawing+xml"/>
  <Override PartName="/ppt/diagrams/data93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93.xml" ContentType="application/vnd.ms-office.drawingml.diagramDrawing+xml"/>
  <Override PartName="/ppt/diagrams/data94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4.xml" ContentType="application/vnd.ms-office.drawingml.diagramDrawing+xml"/>
  <Override PartName="/ppt/diagrams/data95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5.xml" ContentType="application/vnd.ms-office.drawingml.diagramDrawing+xml"/>
  <Override PartName="/ppt/diagrams/data96.xml" ContentType="application/vnd.openxmlformats-officedocument.drawingml.diagramData+xml"/>
  <Override PartName="/ppt/diagrams/layout96.xml" ContentType="application/vnd.openxmlformats-officedocument.drawingml.diagramLayout+xml"/>
  <Override PartName="/ppt/diagrams/quickStyle96.xml" ContentType="application/vnd.openxmlformats-officedocument.drawingml.diagramStyle+xml"/>
  <Override PartName="/ppt/diagrams/colors96.xml" ContentType="application/vnd.openxmlformats-officedocument.drawingml.diagramColors+xml"/>
  <Override PartName="/ppt/diagrams/drawing96.xml" ContentType="application/vnd.ms-office.drawingml.diagramDrawing+xml"/>
  <Override PartName="/ppt/diagrams/data97.xml" ContentType="application/vnd.openxmlformats-officedocument.drawingml.diagramData+xml"/>
  <Override PartName="/ppt/diagrams/layout97.xml" ContentType="application/vnd.openxmlformats-officedocument.drawingml.diagramLayout+xml"/>
  <Override PartName="/ppt/diagrams/quickStyle97.xml" ContentType="application/vnd.openxmlformats-officedocument.drawingml.diagramStyle+xml"/>
  <Override PartName="/ppt/diagrams/colors97.xml" ContentType="application/vnd.openxmlformats-officedocument.drawingml.diagramColors+xml"/>
  <Override PartName="/ppt/diagrams/drawing97.xml" ContentType="application/vnd.ms-office.drawingml.diagramDrawing+xml"/>
  <Override PartName="/ppt/diagrams/data98.xml" ContentType="application/vnd.openxmlformats-officedocument.drawingml.diagramData+xml"/>
  <Override PartName="/ppt/diagrams/layout98.xml" ContentType="application/vnd.openxmlformats-officedocument.drawingml.diagramLayout+xml"/>
  <Override PartName="/ppt/diagrams/quickStyle98.xml" ContentType="application/vnd.openxmlformats-officedocument.drawingml.diagramStyle+xml"/>
  <Override PartName="/ppt/diagrams/colors98.xml" ContentType="application/vnd.openxmlformats-officedocument.drawingml.diagramColors+xml"/>
  <Override PartName="/ppt/diagrams/drawing98.xml" ContentType="application/vnd.ms-office.drawingml.diagramDrawing+xml"/>
  <Override PartName="/ppt/diagrams/data99.xml" ContentType="application/vnd.openxmlformats-officedocument.drawingml.diagramData+xml"/>
  <Override PartName="/ppt/diagrams/layout99.xml" ContentType="application/vnd.openxmlformats-officedocument.drawingml.diagramLayout+xml"/>
  <Override PartName="/ppt/diagrams/quickStyle99.xml" ContentType="application/vnd.openxmlformats-officedocument.drawingml.diagramStyle+xml"/>
  <Override PartName="/ppt/diagrams/colors99.xml" ContentType="application/vnd.openxmlformats-officedocument.drawingml.diagramColors+xml"/>
  <Override PartName="/ppt/diagrams/drawing99.xml" ContentType="application/vnd.ms-office.drawingml.diagramDrawing+xml"/>
  <Override PartName="/ppt/diagrams/data100.xml" ContentType="application/vnd.openxmlformats-officedocument.drawingml.diagramData+xml"/>
  <Override PartName="/ppt/diagrams/layout100.xml" ContentType="application/vnd.openxmlformats-officedocument.drawingml.diagramLayout+xml"/>
  <Override PartName="/ppt/diagrams/quickStyle100.xml" ContentType="application/vnd.openxmlformats-officedocument.drawingml.diagramStyle+xml"/>
  <Override PartName="/ppt/diagrams/colors100.xml" ContentType="application/vnd.openxmlformats-officedocument.drawingml.diagramColors+xml"/>
  <Override PartName="/ppt/diagrams/drawing100.xml" ContentType="application/vnd.ms-office.drawingml.diagramDrawing+xml"/>
  <Override PartName="/ppt/diagrams/data101.xml" ContentType="application/vnd.openxmlformats-officedocument.drawingml.diagramData+xml"/>
  <Override PartName="/ppt/diagrams/layout101.xml" ContentType="application/vnd.openxmlformats-officedocument.drawingml.diagramLayout+xml"/>
  <Override PartName="/ppt/diagrams/quickStyle101.xml" ContentType="application/vnd.openxmlformats-officedocument.drawingml.diagramStyle+xml"/>
  <Override PartName="/ppt/diagrams/colors101.xml" ContentType="application/vnd.openxmlformats-officedocument.drawingml.diagramColors+xml"/>
  <Override PartName="/ppt/diagrams/drawing101.xml" ContentType="application/vnd.ms-office.drawingml.diagramDrawing+xml"/>
  <Override PartName="/ppt/diagrams/data102.xml" ContentType="application/vnd.openxmlformats-officedocument.drawingml.diagramData+xml"/>
  <Override PartName="/ppt/diagrams/layout102.xml" ContentType="application/vnd.openxmlformats-officedocument.drawingml.diagramLayout+xml"/>
  <Override PartName="/ppt/diagrams/quickStyle102.xml" ContentType="application/vnd.openxmlformats-officedocument.drawingml.diagramStyle+xml"/>
  <Override PartName="/ppt/diagrams/colors102.xml" ContentType="application/vnd.openxmlformats-officedocument.drawingml.diagramColors+xml"/>
  <Override PartName="/ppt/diagrams/drawing102.xml" ContentType="application/vnd.ms-office.drawingml.diagramDrawing+xml"/>
  <Override PartName="/ppt/diagrams/data103.xml" ContentType="application/vnd.openxmlformats-officedocument.drawingml.diagramData+xml"/>
  <Override PartName="/ppt/diagrams/layout103.xml" ContentType="application/vnd.openxmlformats-officedocument.drawingml.diagramLayout+xml"/>
  <Override PartName="/ppt/diagrams/quickStyle103.xml" ContentType="application/vnd.openxmlformats-officedocument.drawingml.diagramStyle+xml"/>
  <Override PartName="/ppt/diagrams/colors103.xml" ContentType="application/vnd.openxmlformats-officedocument.drawingml.diagramColors+xml"/>
  <Override PartName="/ppt/diagrams/drawing103.xml" ContentType="application/vnd.ms-office.drawingml.diagramDrawing+xml"/>
  <Override PartName="/ppt/diagrams/data104.xml" ContentType="application/vnd.openxmlformats-officedocument.drawingml.diagramData+xml"/>
  <Override PartName="/ppt/diagrams/layout104.xml" ContentType="application/vnd.openxmlformats-officedocument.drawingml.diagramLayout+xml"/>
  <Override PartName="/ppt/diagrams/quickStyle104.xml" ContentType="application/vnd.openxmlformats-officedocument.drawingml.diagramStyle+xml"/>
  <Override PartName="/ppt/diagrams/colors104.xml" ContentType="application/vnd.openxmlformats-officedocument.drawingml.diagramColors+xml"/>
  <Override PartName="/ppt/diagrams/drawing104.xml" ContentType="application/vnd.ms-office.drawingml.diagramDrawing+xml"/>
  <Override PartName="/ppt/diagrams/data105.xml" ContentType="application/vnd.openxmlformats-officedocument.drawingml.diagramData+xml"/>
  <Override PartName="/ppt/diagrams/layout105.xml" ContentType="application/vnd.openxmlformats-officedocument.drawingml.diagramLayout+xml"/>
  <Override PartName="/ppt/diagrams/quickStyle105.xml" ContentType="application/vnd.openxmlformats-officedocument.drawingml.diagramStyle+xml"/>
  <Override PartName="/ppt/diagrams/colors105.xml" ContentType="application/vnd.openxmlformats-officedocument.drawingml.diagramColors+xml"/>
  <Override PartName="/ppt/diagrams/drawing105.xml" ContentType="application/vnd.ms-office.drawingml.diagramDrawing+xml"/>
  <Override PartName="/ppt/diagrams/data106.xml" ContentType="application/vnd.openxmlformats-officedocument.drawingml.diagramData+xml"/>
  <Override PartName="/ppt/diagrams/layout106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06.xml" ContentType="application/vnd.openxmlformats-officedocument.drawingml.diagramColors+xml"/>
  <Override PartName="/ppt/diagrams/drawing106.xml" ContentType="application/vnd.ms-office.drawingml.diagramDrawing+xml"/>
  <Override PartName="/ppt/diagrams/data107.xml" ContentType="application/vnd.openxmlformats-officedocument.drawingml.diagramData+xml"/>
  <Override PartName="/ppt/diagrams/layout107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07.xml" ContentType="application/vnd.openxmlformats-officedocument.drawingml.diagramColors+xml"/>
  <Override PartName="/ppt/diagrams/drawing107.xml" ContentType="application/vnd.ms-office.drawingml.diagramDrawing+xml"/>
  <Override PartName="/ppt/diagrams/data108.xml" ContentType="application/vnd.openxmlformats-officedocument.drawingml.diagramData+xml"/>
  <Override PartName="/ppt/diagrams/layout108.xml" ContentType="application/vnd.openxmlformats-officedocument.drawingml.diagramLayout+xml"/>
  <Override PartName="/ppt/diagrams/quickStyle108.xml" ContentType="application/vnd.openxmlformats-officedocument.drawingml.diagramStyle+xml"/>
  <Override PartName="/ppt/diagrams/colors108.xml" ContentType="application/vnd.openxmlformats-officedocument.drawingml.diagramColors+xml"/>
  <Override PartName="/ppt/diagrams/drawing108.xml" ContentType="application/vnd.ms-office.drawingml.diagramDrawing+xml"/>
  <Override PartName="/ppt/diagrams/data109.xml" ContentType="application/vnd.openxmlformats-officedocument.drawingml.diagramData+xml"/>
  <Override PartName="/ppt/diagrams/layout109.xml" ContentType="application/vnd.openxmlformats-officedocument.drawingml.diagramLayout+xml"/>
  <Override PartName="/ppt/diagrams/quickStyle109.xml" ContentType="application/vnd.openxmlformats-officedocument.drawingml.diagramStyle+xml"/>
  <Override PartName="/ppt/diagrams/colors109.xml" ContentType="application/vnd.openxmlformats-officedocument.drawingml.diagramColors+xml"/>
  <Override PartName="/ppt/diagrams/drawing109.xml" ContentType="application/vnd.ms-office.drawingml.diagramDrawing+xml"/>
  <Override PartName="/ppt/diagrams/data110.xml" ContentType="application/vnd.openxmlformats-officedocument.drawingml.diagramData+xml"/>
  <Override PartName="/ppt/diagrams/layout110.xml" ContentType="application/vnd.openxmlformats-officedocument.drawingml.diagramLayout+xml"/>
  <Override PartName="/ppt/diagrams/quickStyle110.xml" ContentType="application/vnd.openxmlformats-officedocument.drawingml.diagramStyle+xml"/>
  <Override PartName="/ppt/diagrams/colors110.xml" ContentType="application/vnd.openxmlformats-officedocument.drawingml.diagramColors+xml"/>
  <Override PartName="/ppt/diagrams/drawing110.xml" ContentType="application/vnd.ms-office.drawingml.diagramDrawing+xml"/>
  <Override PartName="/ppt/diagrams/data111.xml" ContentType="application/vnd.openxmlformats-officedocument.drawingml.diagramData+xml"/>
  <Override PartName="/ppt/diagrams/layout111.xml" ContentType="application/vnd.openxmlformats-officedocument.drawingml.diagramLayout+xml"/>
  <Override PartName="/ppt/diagrams/quickStyle111.xml" ContentType="application/vnd.openxmlformats-officedocument.drawingml.diagramStyle+xml"/>
  <Override PartName="/ppt/diagrams/colors111.xml" ContentType="application/vnd.openxmlformats-officedocument.drawingml.diagramColors+xml"/>
  <Override PartName="/ppt/diagrams/drawing111.xml" ContentType="application/vnd.ms-office.drawingml.diagramDrawing+xml"/>
  <Override PartName="/ppt/diagrams/data112.xml" ContentType="application/vnd.openxmlformats-officedocument.drawingml.diagramData+xml"/>
  <Override PartName="/ppt/diagrams/layout112.xml" ContentType="application/vnd.openxmlformats-officedocument.drawingml.diagramLayout+xml"/>
  <Override PartName="/ppt/diagrams/quickStyle112.xml" ContentType="application/vnd.openxmlformats-officedocument.drawingml.diagramStyle+xml"/>
  <Override PartName="/ppt/diagrams/colors112.xml" ContentType="application/vnd.openxmlformats-officedocument.drawingml.diagramColors+xml"/>
  <Override PartName="/ppt/diagrams/drawing112.xml" ContentType="application/vnd.ms-office.drawingml.diagramDrawing+xml"/>
  <Override PartName="/ppt/diagrams/data113.xml" ContentType="application/vnd.openxmlformats-officedocument.drawingml.diagramData+xml"/>
  <Override PartName="/ppt/diagrams/layout113.xml" ContentType="application/vnd.openxmlformats-officedocument.drawingml.diagramLayout+xml"/>
  <Override PartName="/ppt/diagrams/quickStyle113.xml" ContentType="application/vnd.openxmlformats-officedocument.drawingml.diagramStyle+xml"/>
  <Override PartName="/ppt/diagrams/colors113.xml" ContentType="application/vnd.openxmlformats-officedocument.drawingml.diagramColors+xml"/>
  <Override PartName="/ppt/diagrams/drawing113.xml" ContentType="application/vnd.ms-office.drawingml.diagramDrawing+xml"/>
  <Override PartName="/ppt/diagrams/data114.xml" ContentType="application/vnd.openxmlformats-officedocument.drawingml.diagramData+xml"/>
  <Override PartName="/ppt/diagrams/layout114.xml" ContentType="application/vnd.openxmlformats-officedocument.drawingml.diagramLayout+xml"/>
  <Override PartName="/ppt/diagrams/quickStyle114.xml" ContentType="application/vnd.openxmlformats-officedocument.drawingml.diagramStyle+xml"/>
  <Override PartName="/ppt/diagrams/colors114.xml" ContentType="application/vnd.openxmlformats-officedocument.drawingml.diagramColors+xml"/>
  <Override PartName="/ppt/diagrams/drawing114.xml" ContentType="application/vnd.ms-office.drawingml.diagramDrawing+xml"/>
  <Override PartName="/ppt/diagrams/data115.xml" ContentType="application/vnd.openxmlformats-officedocument.drawingml.diagramData+xml"/>
  <Override PartName="/ppt/diagrams/layout115.xml" ContentType="application/vnd.openxmlformats-officedocument.drawingml.diagramLayout+xml"/>
  <Override PartName="/ppt/diagrams/quickStyle115.xml" ContentType="application/vnd.openxmlformats-officedocument.drawingml.diagramStyle+xml"/>
  <Override PartName="/ppt/diagrams/colors115.xml" ContentType="application/vnd.openxmlformats-officedocument.drawingml.diagramColors+xml"/>
  <Override PartName="/ppt/diagrams/drawing115.xml" ContentType="application/vnd.ms-office.drawingml.diagramDrawing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16.xml" ContentType="application/vnd.openxmlformats-officedocument.drawingml.diagramData+xml"/>
  <Override PartName="/ppt/diagrams/layout116.xml" ContentType="application/vnd.openxmlformats-officedocument.drawingml.diagramLayout+xml"/>
  <Override PartName="/ppt/diagrams/quickStyle116.xml" ContentType="application/vnd.openxmlformats-officedocument.drawingml.diagramStyle+xml"/>
  <Override PartName="/ppt/diagrams/colors116.xml" ContentType="application/vnd.openxmlformats-officedocument.drawingml.diagramColors+xml"/>
  <Override PartName="/ppt/diagrams/drawing116.xml" ContentType="application/vnd.ms-office.drawingml.diagramDrawing+xml"/>
  <Override PartName="/ppt/diagrams/data117.xml" ContentType="application/vnd.openxmlformats-officedocument.drawingml.diagramData+xml"/>
  <Override PartName="/ppt/diagrams/layout117.xml" ContentType="application/vnd.openxmlformats-officedocument.drawingml.diagramLayout+xml"/>
  <Override PartName="/ppt/diagrams/quickStyle117.xml" ContentType="application/vnd.openxmlformats-officedocument.drawingml.diagramStyle+xml"/>
  <Override PartName="/ppt/diagrams/colors117.xml" ContentType="application/vnd.openxmlformats-officedocument.drawingml.diagramColors+xml"/>
  <Override PartName="/ppt/diagrams/drawing117.xml" ContentType="application/vnd.ms-office.drawingml.diagramDrawing+xml"/>
  <Override PartName="/ppt/diagrams/data118.xml" ContentType="application/vnd.openxmlformats-officedocument.drawingml.diagramData+xml"/>
  <Override PartName="/ppt/diagrams/layout118.xml" ContentType="application/vnd.openxmlformats-officedocument.drawingml.diagramLayout+xml"/>
  <Override PartName="/ppt/diagrams/quickStyle118.xml" ContentType="application/vnd.openxmlformats-officedocument.drawingml.diagramStyle+xml"/>
  <Override PartName="/ppt/diagrams/colors118.xml" ContentType="application/vnd.openxmlformats-officedocument.drawingml.diagramColors+xml"/>
  <Override PartName="/ppt/diagrams/drawing1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diagrams/_rels/data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diagrams/_rels/drawing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CDE29A-060E-4804-A97D-6A65A3C8E0C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8162D3-5A5D-46A1-BB76-119F625F9FBB}">
      <dgm:prSet phldrT="[Text]" custT="1"/>
      <dgm:spPr/>
      <dgm:t>
        <a:bodyPr/>
        <a:lstStyle/>
        <a:p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18BCB31A-F1E7-4EE2-BFDA-F0751C81AE81}" type="parTrans" cxnId="{8161B809-E6BB-4AB0-816E-040D8D0D8119}">
      <dgm:prSet/>
      <dgm:spPr/>
      <dgm:t>
        <a:bodyPr/>
        <a:lstStyle/>
        <a:p>
          <a:endParaRPr lang="en-US"/>
        </a:p>
      </dgm:t>
    </dgm:pt>
    <dgm:pt modelId="{52192C96-DAC4-45BF-BF41-BD90921FD9E7}" type="sibTrans" cxnId="{8161B809-E6BB-4AB0-816E-040D8D0D8119}">
      <dgm:prSet/>
      <dgm:spPr/>
      <dgm:t>
        <a:bodyPr/>
        <a:lstStyle/>
        <a:p>
          <a:endParaRPr lang="en-US"/>
        </a:p>
      </dgm:t>
    </dgm:pt>
    <dgm:pt modelId="{DECE29D3-6ABC-4FAB-A689-A4BAE6C1AB7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neural retina is a multi-layer specialized tissue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BFFF55A-E196-438A-95E0-02C9FCA7B218}" type="parTrans" cxnId="{4C3B3FC3-2601-4698-8F28-7DB09898A85B}">
      <dgm:prSet/>
      <dgm:spPr/>
      <dgm:t>
        <a:bodyPr/>
        <a:lstStyle/>
        <a:p>
          <a:endParaRPr lang="en-US"/>
        </a:p>
      </dgm:t>
    </dgm:pt>
    <dgm:pt modelId="{8627BD96-B6BD-41F6-89EA-DF142647A203}" type="sibTrans" cxnId="{4C3B3FC3-2601-4698-8F28-7DB09898A85B}">
      <dgm:prSet/>
      <dgm:spPr/>
      <dgm:t>
        <a:bodyPr/>
        <a:lstStyle/>
        <a:p>
          <a:endParaRPr lang="en-US"/>
        </a:p>
      </dgm:t>
    </dgm:pt>
    <dgm:pt modelId="{FE48CA5E-FD1D-45D6-9224-E3DA87576983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3 neurons of the visual pathway: </a:t>
          </a:r>
          <a:r>
            <a:rPr lang="en-US" sz="1800" dirty="0" err="1" smtClean="0">
              <a:latin typeface="Times New Roman"/>
              <a:cs typeface="Times New Roman"/>
            </a:rPr>
            <a:t>neuroepithelial</a:t>
          </a:r>
          <a:r>
            <a:rPr lang="en-US" sz="1800" dirty="0" smtClean="0">
              <a:latin typeface="Times New Roman"/>
              <a:cs typeface="Times New Roman"/>
            </a:rPr>
            <a:t> </a:t>
          </a:r>
          <a:r>
            <a:rPr lang="sr-Cyrl-CS" sz="1800" dirty="0" smtClean="0">
              <a:latin typeface="Times New Roman"/>
              <a:cs typeface="Times New Roman"/>
            </a:rPr>
            <a:t>+</a:t>
          </a:r>
          <a:r>
            <a:rPr lang="en-US" sz="1800" dirty="0" smtClean="0">
              <a:latin typeface="Times New Roman"/>
              <a:cs typeface="Times New Roman"/>
            </a:rPr>
            <a:t> bipolar </a:t>
          </a:r>
          <a:r>
            <a:rPr lang="sr-Cyrl-CS" sz="1800" dirty="0" smtClean="0">
              <a:latin typeface="Times New Roman"/>
              <a:cs typeface="Times New Roman"/>
            </a:rPr>
            <a:t>+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ganglion cells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A546321A-5C92-4EC3-A0D4-8F5612EC8F5A}" type="parTrans" cxnId="{A3B3BA74-E82F-4669-BAA2-1513D20DF72B}">
      <dgm:prSet/>
      <dgm:spPr/>
      <dgm:t>
        <a:bodyPr/>
        <a:lstStyle/>
        <a:p>
          <a:endParaRPr lang="en-US"/>
        </a:p>
      </dgm:t>
    </dgm:pt>
    <dgm:pt modelId="{0E4E9EE5-E526-48D5-ACC1-E941FBCE1A08}" type="sibTrans" cxnId="{A3B3BA74-E82F-4669-BAA2-1513D20DF72B}">
      <dgm:prSet/>
      <dgm:spPr/>
      <dgm:t>
        <a:bodyPr/>
        <a:lstStyle/>
        <a:p>
          <a:endParaRPr lang="en-US"/>
        </a:p>
      </dgm:t>
    </dgm:pt>
    <dgm:pt modelId="{53439B11-B47B-4EC5-9A6F-CDCB6615E0E3}" type="pres">
      <dgm:prSet presAssocID="{80CDE29A-060E-4804-A97D-6A65A3C8E0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54FAF3-835C-410D-975C-764DB306044A}" type="pres">
      <dgm:prSet presAssocID="{D98162D3-5A5D-46A1-BB76-119F625F9FBB}" presName="linNode" presStyleCnt="0"/>
      <dgm:spPr/>
    </dgm:pt>
    <dgm:pt modelId="{077170B6-94F1-4DAA-BFD4-99800D3BA8A9}" type="pres">
      <dgm:prSet presAssocID="{D98162D3-5A5D-46A1-BB76-119F625F9FBB}" presName="parentText" presStyleLbl="node1" presStyleIdx="0" presStyleCnt="1" custScaleX="1045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8D527F-4793-4227-90FB-DF382BB2BCA2}" type="pres">
      <dgm:prSet presAssocID="{D98162D3-5A5D-46A1-BB76-119F625F9FBB}" presName="descendantText" presStyleLbl="alignAccFollowNode1" presStyleIdx="0" presStyleCnt="1" custScaleX="3382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873784-B944-4928-88B3-B5939FA9DA18}" type="presOf" srcId="{D98162D3-5A5D-46A1-BB76-119F625F9FBB}" destId="{077170B6-94F1-4DAA-BFD4-99800D3BA8A9}" srcOrd="0" destOrd="0" presId="urn:microsoft.com/office/officeart/2005/8/layout/vList5"/>
    <dgm:cxn modelId="{A3B3BA74-E82F-4669-BAA2-1513D20DF72B}" srcId="{D98162D3-5A5D-46A1-BB76-119F625F9FBB}" destId="{FE48CA5E-FD1D-45D6-9224-E3DA87576983}" srcOrd="1" destOrd="0" parTransId="{A546321A-5C92-4EC3-A0D4-8F5612EC8F5A}" sibTransId="{0E4E9EE5-E526-48D5-ACC1-E941FBCE1A08}"/>
    <dgm:cxn modelId="{92B93319-5FB8-4A3E-96D1-D68E7BE577E6}" type="presOf" srcId="{DECE29D3-6ABC-4FAB-A689-A4BAE6C1AB7E}" destId="{568D527F-4793-4227-90FB-DF382BB2BCA2}" srcOrd="0" destOrd="0" presId="urn:microsoft.com/office/officeart/2005/8/layout/vList5"/>
    <dgm:cxn modelId="{4C3B3FC3-2601-4698-8F28-7DB09898A85B}" srcId="{D98162D3-5A5D-46A1-BB76-119F625F9FBB}" destId="{DECE29D3-6ABC-4FAB-A689-A4BAE6C1AB7E}" srcOrd="0" destOrd="0" parTransId="{0BFFF55A-E196-438A-95E0-02C9FCA7B218}" sibTransId="{8627BD96-B6BD-41F6-89EA-DF142647A203}"/>
    <dgm:cxn modelId="{8161B809-E6BB-4AB0-816E-040D8D0D8119}" srcId="{80CDE29A-060E-4804-A97D-6A65A3C8E0CE}" destId="{D98162D3-5A5D-46A1-BB76-119F625F9FBB}" srcOrd="0" destOrd="0" parTransId="{18BCB31A-F1E7-4EE2-BFDA-F0751C81AE81}" sibTransId="{52192C96-DAC4-45BF-BF41-BD90921FD9E7}"/>
    <dgm:cxn modelId="{528867B7-F4D1-4490-894D-1F704B636478}" type="presOf" srcId="{FE48CA5E-FD1D-45D6-9224-E3DA87576983}" destId="{568D527F-4793-4227-90FB-DF382BB2BCA2}" srcOrd="0" destOrd="1" presId="urn:microsoft.com/office/officeart/2005/8/layout/vList5"/>
    <dgm:cxn modelId="{BA75CB53-8E26-4088-B499-7D1262967213}" type="presOf" srcId="{80CDE29A-060E-4804-A97D-6A65A3C8E0CE}" destId="{53439B11-B47B-4EC5-9A6F-CDCB6615E0E3}" srcOrd="0" destOrd="0" presId="urn:microsoft.com/office/officeart/2005/8/layout/vList5"/>
    <dgm:cxn modelId="{5E6487D2-8479-47D6-A70D-927366C4E724}" type="presParOf" srcId="{53439B11-B47B-4EC5-9A6F-CDCB6615E0E3}" destId="{3B54FAF3-835C-410D-975C-764DB306044A}" srcOrd="0" destOrd="0" presId="urn:microsoft.com/office/officeart/2005/8/layout/vList5"/>
    <dgm:cxn modelId="{AD95AE90-4D09-4983-9376-B03E11142992}" type="presParOf" srcId="{3B54FAF3-835C-410D-975C-764DB306044A}" destId="{077170B6-94F1-4DAA-BFD4-99800D3BA8A9}" srcOrd="0" destOrd="0" presId="urn:microsoft.com/office/officeart/2005/8/layout/vList5"/>
    <dgm:cxn modelId="{63554C51-D30B-43E0-B959-FE048375E335}" type="presParOf" srcId="{3B54FAF3-835C-410D-975C-764DB306044A}" destId="{568D527F-4793-4227-90FB-DF382BB2BCA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6DF94F2-785D-43C1-B52B-624045603B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354210-5612-42A9-A49B-6BF8561113E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Far periphery: width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6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5D547B2-883C-437F-80C6-D7A2380E6B01}" type="parTrans" cxnId="{F0C6654A-ACFE-41BC-ABD1-E40D7B4A64DE}">
      <dgm:prSet/>
      <dgm:spPr/>
      <dgm:t>
        <a:bodyPr/>
        <a:lstStyle/>
        <a:p>
          <a:endParaRPr lang="en-US"/>
        </a:p>
      </dgm:t>
    </dgm:pt>
    <dgm:pt modelId="{FB8D1231-C2BA-4845-AE2B-9A8813281A20}" type="sibTrans" cxnId="{F0C6654A-ACFE-41BC-ABD1-E40D7B4A64DE}">
      <dgm:prSet/>
      <dgm:spPr/>
      <dgm:t>
        <a:bodyPr/>
        <a:lstStyle/>
        <a:p>
          <a:endParaRPr lang="en-US"/>
        </a:p>
      </dgm:t>
    </dgm:pt>
    <dgm:pt modelId="{2DDB9329-1056-4E13-A06B-5025E136A8B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Equator circumference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: 72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6B5F17B-D263-41FD-8765-6587C25EE00E}" type="parTrans" cxnId="{DB5286B8-AFD9-4046-802A-A45B922929A2}">
      <dgm:prSet/>
      <dgm:spPr/>
      <dgm:t>
        <a:bodyPr/>
        <a:lstStyle/>
        <a:p>
          <a:endParaRPr lang="en-US"/>
        </a:p>
      </dgm:t>
    </dgm:pt>
    <dgm:pt modelId="{D61B2A55-1A0A-4379-A8BB-2B8EFB4094C7}" type="sibTrans" cxnId="{DB5286B8-AFD9-4046-802A-A45B922929A2}">
      <dgm:prSet/>
      <dgm:spPr/>
      <dgm:t>
        <a:bodyPr/>
        <a:lstStyle/>
        <a:p>
          <a:endParaRPr lang="en-US"/>
        </a:p>
      </dgm:t>
    </dgm:pt>
    <dgm:pt modelId="{177895E4-94E3-41E3-8C5A-5AB60852E209}">
      <dgm:prSet phldrT="[Text]" custT="1"/>
      <dgm:spPr/>
      <dgm:t>
        <a:bodyPr/>
        <a:lstStyle/>
        <a:p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serrata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circumference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: 60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6C999AA8-89D8-4278-A7DB-A3915FA62093}" type="parTrans" cxnId="{CEB9B4F3-977C-42DE-93BC-A8EB89A68330}">
      <dgm:prSet/>
      <dgm:spPr/>
      <dgm:t>
        <a:bodyPr/>
        <a:lstStyle/>
        <a:p>
          <a:endParaRPr lang="en-US"/>
        </a:p>
      </dgm:t>
    </dgm:pt>
    <dgm:pt modelId="{AF7A33F2-A8E3-4261-8A8E-E9135464F7C4}" type="sibTrans" cxnId="{CEB9B4F3-977C-42DE-93BC-A8EB89A68330}">
      <dgm:prSet/>
      <dgm:spPr/>
      <dgm:t>
        <a:bodyPr/>
        <a:lstStyle/>
        <a:p>
          <a:endParaRPr lang="en-US"/>
        </a:p>
      </dgm:t>
    </dgm:pt>
    <dgm:pt modelId="{57A3962D-3F9C-4282-B22B-A155C8D8D9EE}">
      <dgm:prSet phldrT="[Text]" custT="1"/>
      <dgm:spPr/>
      <dgm:t>
        <a:bodyPr/>
        <a:lstStyle/>
        <a:p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12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segments 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(6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) (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1 hour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5-6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6C59399-4885-4A75-A664-6D8ABAAAE00F}" type="parTrans" cxnId="{B0A54676-4287-46FF-BB33-51F196B6F25C}">
      <dgm:prSet/>
      <dgm:spPr/>
      <dgm:t>
        <a:bodyPr/>
        <a:lstStyle/>
        <a:p>
          <a:endParaRPr lang="en-US"/>
        </a:p>
      </dgm:t>
    </dgm:pt>
    <dgm:pt modelId="{7D75A38B-22E1-445F-815D-05C717AEF035}" type="sibTrans" cxnId="{B0A54676-4287-46FF-BB33-51F196B6F25C}">
      <dgm:prSet/>
      <dgm:spPr/>
      <dgm:t>
        <a:bodyPr/>
        <a:lstStyle/>
        <a:p>
          <a:endParaRPr lang="en-US"/>
        </a:p>
      </dgm:t>
    </dgm:pt>
    <dgm:pt modelId="{88B85D55-778B-4147-9BD1-E78FC78275F5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posterior edge of the vitreous base attachment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846F769-C5E9-4444-922A-3B56352829CF}" type="parTrans" cxnId="{547FB9AE-AA6A-437C-B896-7B9AAAB50E91}">
      <dgm:prSet/>
      <dgm:spPr/>
      <dgm:t>
        <a:bodyPr/>
        <a:lstStyle/>
        <a:p>
          <a:endParaRPr lang="en-US"/>
        </a:p>
      </dgm:t>
    </dgm:pt>
    <dgm:pt modelId="{DBC5F7C7-B337-40FA-B01D-5FF30080FFC1}" type="sibTrans" cxnId="{547FB9AE-AA6A-437C-B896-7B9AAAB50E91}">
      <dgm:prSet/>
      <dgm:spPr/>
      <dgm:t>
        <a:bodyPr/>
        <a:lstStyle/>
        <a:p>
          <a:endParaRPr lang="en-US"/>
        </a:p>
      </dgm:t>
    </dgm:pt>
    <dgm:pt modelId="{8A975246-DFFD-42BC-BACE-234D1E51257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From the equator to the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serrata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3141C84-942E-4C9F-9223-3E6FBAC17ED5}" type="parTrans" cxnId="{607FD89E-7BFA-4F83-A14A-249950E1DC56}">
      <dgm:prSet/>
      <dgm:spPr/>
      <dgm:t>
        <a:bodyPr/>
        <a:lstStyle/>
        <a:p>
          <a:endParaRPr lang="en-US"/>
        </a:p>
      </dgm:t>
    </dgm:pt>
    <dgm:pt modelId="{1C1F6CF3-DCC4-4ABB-A1B0-E7DDD7863BE8}" type="sibTrans" cxnId="{607FD89E-7BFA-4F83-A14A-249950E1DC56}">
      <dgm:prSet/>
      <dgm:spPr/>
      <dgm:t>
        <a:bodyPr/>
        <a:lstStyle/>
        <a:p>
          <a:endParaRPr lang="en-US"/>
        </a:p>
      </dgm:t>
    </dgm:pt>
    <dgm:pt modelId="{2C18E634-6FE9-4E12-8103-86155D1F1E85}" type="pres">
      <dgm:prSet presAssocID="{46DF94F2-785D-43C1-B52B-624045603B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889B88-0AEB-4415-ABEF-32B7CE0212AF}" type="pres">
      <dgm:prSet presAssocID="{52354210-5612-42A9-A49B-6BF8561113E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2D73C-20F4-467A-9D51-733FEAE3CCC4}" type="pres">
      <dgm:prSet presAssocID="{52354210-5612-42A9-A49B-6BF8561113EB}" presName="childText" presStyleLbl="revTx" presStyleIdx="0" presStyleCnt="1" custScaleY="99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097D6C-28F5-488F-AD67-A0FCE74B7887}" type="presOf" srcId="{2DDB9329-1056-4E13-A06B-5025E136A8BD}" destId="{45F2D73C-20F4-467A-9D51-733FEAE3CCC4}" srcOrd="0" destOrd="1" presId="urn:microsoft.com/office/officeart/2005/8/layout/vList2"/>
    <dgm:cxn modelId="{F0C6654A-ACFE-41BC-ABD1-E40D7B4A64DE}" srcId="{46DF94F2-785D-43C1-B52B-624045603B96}" destId="{52354210-5612-42A9-A49B-6BF8561113EB}" srcOrd="0" destOrd="0" parTransId="{D5D547B2-883C-437F-80C6-D7A2380E6B01}" sibTransId="{FB8D1231-C2BA-4845-AE2B-9A8813281A20}"/>
    <dgm:cxn modelId="{5F4785DC-28D3-4FD4-BE89-81C97F5FB8DE}" type="presOf" srcId="{57A3962D-3F9C-4282-B22B-A155C8D8D9EE}" destId="{45F2D73C-20F4-467A-9D51-733FEAE3CCC4}" srcOrd="0" destOrd="3" presId="urn:microsoft.com/office/officeart/2005/8/layout/vList2"/>
    <dgm:cxn modelId="{547FB9AE-AA6A-437C-B896-7B9AAAB50E91}" srcId="{52354210-5612-42A9-A49B-6BF8561113EB}" destId="{88B85D55-778B-4147-9BD1-E78FC78275F5}" srcOrd="4" destOrd="0" parTransId="{E846F769-C5E9-4444-922A-3B56352829CF}" sibTransId="{DBC5F7C7-B337-40FA-B01D-5FF30080FFC1}"/>
    <dgm:cxn modelId="{B0A54676-4287-46FF-BB33-51F196B6F25C}" srcId="{52354210-5612-42A9-A49B-6BF8561113EB}" destId="{57A3962D-3F9C-4282-B22B-A155C8D8D9EE}" srcOrd="3" destOrd="0" parTransId="{F6C59399-4885-4A75-A664-6D8ABAAAE00F}" sibTransId="{7D75A38B-22E1-445F-815D-05C717AEF035}"/>
    <dgm:cxn modelId="{54533FE9-85FA-4E83-8BE2-EC5BBC80A5EF}" type="presOf" srcId="{52354210-5612-42A9-A49B-6BF8561113EB}" destId="{8B889B88-0AEB-4415-ABEF-32B7CE0212AF}" srcOrd="0" destOrd="0" presId="urn:microsoft.com/office/officeart/2005/8/layout/vList2"/>
    <dgm:cxn modelId="{3056BCAA-2FB6-421E-B3B8-0B49717CB5A5}" type="presOf" srcId="{8A975246-DFFD-42BC-BACE-234D1E512572}" destId="{45F2D73C-20F4-467A-9D51-733FEAE3CCC4}" srcOrd="0" destOrd="0" presId="urn:microsoft.com/office/officeart/2005/8/layout/vList2"/>
    <dgm:cxn modelId="{F55B86BB-1385-485D-9927-1B447B51984B}" type="presOf" srcId="{88B85D55-778B-4147-9BD1-E78FC78275F5}" destId="{45F2D73C-20F4-467A-9D51-733FEAE3CCC4}" srcOrd="0" destOrd="4" presId="urn:microsoft.com/office/officeart/2005/8/layout/vList2"/>
    <dgm:cxn modelId="{CB07C87A-53A6-4AE4-B7C6-8FC48EA98D11}" type="presOf" srcId="{46DF94F2-785D-43C1-B52B-624045603B96}" destId="{2C18E634-6FE9-4E12-8103-86155D1F1E85}" srcOrd="0" destOrd="0" presId="urn:microsoft.com/office/officeart/2005/8/layout/vList2"/>
    <dgm:cxn modelId="{607FD89E-7BFA-4F83-A14A-249950E1DC56}" srcId="{52354210-5612-42A9-A49B-6BF8561113EB}" destId="{8A975246-DFFD-42BC-BACE-234D1E512572}" srcOrd="0" destOrd="0" parTransId="{C3141C84-942E-4C9F-9223-3E6FBAC17ED5}" sibTransId="{1C1F6CF3-DCC4-4ABB-A1B0-E7DDD7863BE8}"/>
    <dgm:cxn modelId="{CEB9B4F3-977C-42DE-93BC-A8EB89A68330}" srcId="{52354210-5612-42A9-A49B-6BF8561113EB}" destId="{177895E4-94E3-41E3-8C5A-5AB60852E209}" srcOrd="2" destOrd="0" parTransId="{6C999AA8-89D8-4278-A7DB-A3915FA62093}" sibTransId="{AF7A33F2-A8E3-4261-8A8E-E9135464F7C4}"/>
    <dgm:cxn modelId="{91B1B8CD-78F1-47F8-A819-9EFEA716C45A}" type="presOf" srcId="{177895E4-94E3-41E3-8C5A-5AB60852E209}" destId="{45F2D73C-20F4-467A-9D51-733FEAE3CCC4}" srcOrd="0" destOrd="2" presId="urn:microsoft.com/office/officeart/2005/8/layout/vList2"/>
    <dgm:cxn modelId="{DB5286B8-AFD9-4046-802A-A45B922929A2}" srcId="{52354210-5612-42A9-A49B-6BF8561113EB}" destId="{2DDB9329-1056-4E13-A06B-5025E136A8BD}" srcOrd="1" destOrd="0" parTransId="{F6B5F17B-D263-41FD-8765-6587C25EE00E}" sibTransId="{D61B2A55-1A0A-4379-A8BB-2B8EFB4094C7}"/>
    <dgm:cxn modelId="{C7963E08-9B22-489B-AFF2-EBC698B27A10}" type="presParOf" srcId="{2C18E634-6FE9-4E12-8103-86155D1F1E85}" destId="{8B889B88-0AEB-4415-ABEF-32B7CE0212AF}" srcOrd="0" destOrd="0" presId="urn:microsoft.com/office/officeart/2005/8/layout/vList2"/>
    <dgm:cxn modelId="{A64C2888-BC61-49D9-AA86-C73DFB0C4199}" type="presParOf" srcId="{2C18E634-6FE9-4E12-8103-86155D1F1E85}" destId="{45F2D73C-20F4-467A-9D51-733FEAE3CCC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852A8AAA-7835-4914-968C-C6587BBC42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F27D6A-703E-4788-8169-3310F21B486C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Rhegmatogenous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            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3D6363-03F5-482D-B6A9-0BB1F2A2AB1D}" type="parTrans" cxnId="{00FC4508-5818-4B51-91AA-811C0C353739}">
      <dgm:prSet/>
      <dgm:spPr/>
      <dgm:t>
        <a:bodyPr/>
        <a:lstStyle/>
        <a:p>
          <a:endParaRPr lang="en-US"/>
        </a:p>
      </dgm:t>
    </dgm:pt>
    <dgm:pt modelId="{95FFD9CF-43AB-4C4E-9381-4F285906D6DD}" type="sibTrans" cxnId="{00FC4508-5818-4B51-91AA-811C0C353739}">
      <dgm:prSet/>
      <dgm:spPr/>
      <dgm:t>
        <a:bodyPr/>
        <a:lstStyle/>
        <a:p>
          <a:endParaRPr lang="en-US"/>
        </a:p>
      </dgm:t>
    </dgm:pt>
    <dgm:pt modelId="{BA56F583-EBE0-4B57-9537-6E581B940816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744F1C0-52BA-43A2-8499-8AE9F88A2A3F}" type="parTrans" cxnId="{CA6D68DB-9652-4280-9BE2-2181C6C0660E}">
      <dgm:prSet/>
      <dgm:spPr/>
      <dgm:t>
        <a:bodyPr/>
        <a:lstStyle/>
        <a:p>
          <a:endParaRPr lang="en-US"/>
        </a:p>
      </dgm:t>
    </dgm:pt>
    <dgm:pt modelId="{FFE7A67B-567B-4D0A-868E-033B8549DA43}" type="sibTrans" cxnId="{CA6D68DB-9652-4280-9BE2-2181C6C0660E}">
      <dgm:prSet/>
      <dgm:spPr/>
      <dgm:t>
        <a:bodyPr/>
        <a:lstStyle/>
        <a:p>
          <a:endParaRPr lang="en-US"/>
        </a:p>
      </dgm:t>
    </dgm:pt>
    <dgm:pt modelId="{DE3529FD-9CCE-42EE-9164-BE63B6487304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Exudative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2AA95A3-0D60-44A5-A3C4-B04B2ACDEBF0}" type="parTrans" cxnId="{F43BFEC8-9E81-4B73-89D2-65CB554D6965}">
      <dgm:prSet/>
      <dgm:spPr/>
      <dgm:t>
        <a:bodyPr/>
        <a:lstStyle/>
        <a:p>
          <a:endParaRPr lang="en-US"/>
        </a:p>
      </dgm:t>
    </dgm:pt>
    <dgm:pt modelId="{193A45CB-06CF-46CF-82EA-771C96FE16A4}" type="sibTrans" cxnId="{F43BFEC8-9E81-4B73-89D2-65CB554D6965}">
      <dgm:prSet/>
      <dgm:spPr/>
      <dgm:t>
        <a:bodyPr/>
        <a:lstStyle/>
        <a:p>
          <a:endParaRPr lang="en-US"/>
        </a:p>
      </dgm:t>
    </dgm:pt>
    <dgm:pt modelId="{8BE5EAE9-7127-47FE-AFC1-FCA337860DF6}" type="pres">
      <dgm:prSet presAssocID="{852A8AAA-7835-4914-968C-C6587BBC42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D2ECAA-9394-470D-8BF0-A4C414DB8544}" type="pres">
      <dgm:prSet presAssocID="{1CF27D6A-703E-4788-8169-3310F21B486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CCCC93-3ED3-4E01-B1E3-FC3235991316}" type="pres">
      <dgm:prSet presAssocID="{95FFD9CF-43AB-4C4E-9381-4F285906D6DD}" presName="spacer" presStyleCnt="0"/>
      <dgm:spPr/>
    </dgm:pt>
    <dgm:pt modelId="{DD57757A-A4D5-4BC0-9228-22BBD9433A26}" type="pres">
      <dgm:prSet presAssocID="{DE3529FD-9CCE-42EE-9164-BE63B648730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9CBE71-99CF-41EE-BDC5-CB6CE35A36F7}" type="pres">
      <dgm:prSet presAssocID="{193A45CB-06CF-46CF-82EA-771C96FE16A4}" presName="spacer" presStyleCnt="0"/>
      <dgm:spPr/>
    </dgm:pt>
    <dgm:pt modelId="{2392CE0D-7AD1-42FA-966C-E01E9B282E6A}" type="pres">
      <dgm:prSet presAssocID="{BA56F583-EBE0-4B57-9537-6E581B94081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4D34A7-8585-45A7-989D-CAEEC40F57A2}" type="presOf" srcId="{DE3529FD-9CCE-42EE-9164-BE63B6487304}" destId="{DD57757A-A4D5-4BC0-9228-22BBD9433A26}" srcOrd="0" destOrd="0" presId="urn:microsoft.com/office/officeart/2005/8/layout/vList2"/>
    <dgm:cxn modelId="{FAE927F6-FEEC-4ADB-BBEF-E06AC5E9712F}" type="presOf" srcId="{BA56F583-EBE0-4B57-9537-6E581B940816}" destId="{2392CE0D-7AD1-42FA-966C-E01E9B282E6A}" srcOrd="0" destOrd="0" presId="urn:microsoft.com/office/officeart/2005/8/layout/vList2"/>
    <dgm:cxn modelId="{F43BFEC8-9E81-4B73-89D2-65CB554D6965}" srcId="{852A8AAA-7835-4914-968C-C6587BBC42F1}" destId="{DE3529FD-9CCE-42EE-9164-BE63B6487304}" srcOrd="1" destOrd="0" parTransId="{02AA95A3-0D60-44A5-A3C4-B04B2ACDEBF0}" sibTransId="{193A45CB-06CF-46CF-82EA-771C96FE16A4}"/>
    <dgm:cxn modelId="{00FC4508-5818-4B51-91AA-811C0C353739}" srcId="{852A8AAA-7835-4914-968C-C6587BBC42F1}" destId="{1CF27D6A-703E-4788-8169-3310F21B486C}" srcOrd="0" destOrd="0" parTransId="{2C3D6363-03F5-482D-B6A9-0BB1F2A2AB1D}" sibTransId="{95FFD9CF-43AB-4C4E-9381-4F285906D6DD}"/>
    <dgm:cxn modelId="{DCA634C7-7DDC-462D-8525-D7EDE685537E}" type="presOf" srcId="{852A8AAA-7835-4914-968C-C6587BBC42F1}" destId="{8BE5EAE9-7127-47FE-AFC1-FCA337860DF6}" srcOrd="0" destOrd="0" presId="urn:microsoft.com/office/officeart/2005/8/layout/vList2"/>
    <dgm:cxn modelId="{C46D2886-E2D0-4168-B842-6DD9FD778906}" type="presOf" srcId="{1CF27D6A-703E-4788-8169-3310F21B486C}" destId="{12D2ECAA-9394-470D-8BF0-A4C414DB8544}" srcOrd="0" destOrd="0" presId="urn:microsoft.com/office/officeart/2005/8/layout/vList2"/>
    <dgm:cxn modelId="{CA6D68DB-9652-4280-9BE2-2181C6C0660E}" srcId="{852A8AAA-7835-4914-968C-C6587BBC42F1}" destId="{BA56F583-EBE0-4B57-9537-6E581B940816}" srcOrd="2" destOrd="0" parTransId="{0744F1C0-52BA-43A2-8499-8AE9F88A2A3F}" sibTransId="{FFE7A67B-567B-4D0A-868E-033B8549DA43}"/>
    <dgm:cxn modelId="{9AE64913-A57B-4266-834E-48C87A4146FC}" type="presParOf" srcId="{8BE5EAE9-7127-47FE-AFC1-FCA337860DF6}" destId="{12D2ECAA-9394-470D-8BF0-A4C414DB8544}" srcOrd="0" destOrd="0" presId="urn:microsoft.com/office/officeart/2005/8/layout/vList2"/>
    <dgm:cxn modelId="{A86759C8-E74F-470E-86B4-C0549C899BCC}" type="presParOf" srcId="{8BE5EAE9-7127-47FE-AFC1-FCA337860DF6}" destId="{67CCCC93-3ED3-4E01-B1E3-FC3235991316}" srcOrd="1" destOrd="0" presId="urn:microsoft.com/office/officeart/2005/8/layout/vList2"/>
    <dgm:cxn modelId="{9CFAF9BD-BAFC-4D2E-A268-CF08E7E889F5}" type="presParOf" srcId="{8BE5EAE9-7127-47FE-AFC1-FCA337860DF6}" destId="{DD57757A-A4D5-4BC0-9228-22BBD9433A26}" srcOrd="2" destOrd="0" presId="urn:microsoft.com/office/officeart/2005/8/layout/vList2"/>
    <dgm:cxn modelId="{9F7299B6-0CDB-4D77-9A38-E074EA33743B}" type="presParOf" srcId="{8BE5EAE9-7127-47FE-AFC1-FCA337860DF6}" destId="{6C9CBE71-99CF-41EE-BDC5-CB6CE35A36F7}" srcOrd="3" destOrd="0" presId="urn:microsoft.com/office/officeart/2005/8/layout/vList2"/>
    <dgm:cxn modelId="{20D52614-AE4A-4FDA-8CDE-C523BA0F74C9}" type="presParOf" srcId="{8BE5EAE9-7127-47FE-AFC1-FCA337860DF6}" destId="{2392CE0D-7AD1-42FA-966C-E01E9B282E6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DE1B49FA-C4CC-4131-8D55-29FC2FA7B2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90E272-B550-4323-BBE9-25072FF67996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Rhegmatogenous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RD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A45DC9-0B98-4424-8900-5E579B5B8B6C}" type="parTrans" cxnId="{1AD80C55-48AF-4A74-8260-C0616A0FB69C}">
      <dgm:prSet/>
      <dgm:spPr/>
      <dgm:t>
        <a:bodyPr/>
        <a:lstStyle/>
        <a:p>
          <a:endParaRPr lang="en-US"/>
        </a:p>
      </dgm:t>
    </dgm:pt>
    <dgm:pt modelId="{14179844-3ED5-42D8-A42B-C3DEC4D46EFF}" type="sibTrans" cxnId="{1AD80C55-48AF-4A74-8260-C0616A0FB69C}">
      <dgm:prSet/>
      <dgm:spPr/>
      <dgm:t>
        <a:bodyPr/>
        <a:lstStyle/>
        <a:p>
          <a:endParaRPr lang="en-US"/>
        </a:p>
      </dgm:t>
    </dgm:pt>
    <dgm:pt modelId="{544AD472-99A3-4CF7-B145-67F4DE3F265B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Pathogenesis: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Synchysis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Liquefraction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of the vitreous gel develops a hole in the thinned posterior vitreous cortex through which 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syncytic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fluid passes into the newly formed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retrohylaoid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space → this process is  Posterior Vitreous Detachment (PVD) separation of the cortical vitreous from ILM of the sensory retina posterior to the vitreous base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17B42B-3DEC-4F0B-81DA-CAB19D075773}" type="parTrans" cxnId="{69A756B7-B93D-48D7-8711-868A904C02A0}">
      <dgm:prSet/>
      <dgm:spPr/>
      <dgm:t>
        <a:bodyPr/>
        <a:lstStyle/>
        <a:p>
          <a:endParaRPr lang="en-US"/>
        </a:p>
      </dgm:t>
    </dgm:pt>
    <dgm:pt modelId="{2DFE280C-5739-4391-BB55-6A844BE6CFF9}" type="sibTrans" cxnId="{69A756B7-B93D-48D7-8711-868A904C02A0}">
      <dgm:prSet/>
      <dgm:spPr/>
      <dgm:t>
        <a:bodyPr/>
        <a:lstStyle/>
        <a:p>
          <a:endParaRPr lang="en-US"/>
        </a:p>
      </dgm:t>
    </dgm:pt>
    <dgm:pt modelId="{23E8A39B-15AF-4621-8156-FF0EB2483BC5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 the normal eyes peripheral vitreous is loosely attached to ILM . Stronger adhesions are present at the vitreous base, around the optic disc and fovea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7BDA3C-EE9B-4BD7-AE0B-2694574FDF0F}" type="parTrans" cxnId="{4EC1B708-F679-4753-B183-8D23C77A7829}">
      <dgm:prSet/>
      <dgm:spPr/>
      <dgm:t>
        <a:bodyPr/>
        <a:lstStyle/>
        <a:p>
          <a:endParaRPr lang="en-US"/>
        </a:p>
      </dgm:t>
    </dgm:pt>
    <dgm:pt modelId="{01D0DF12-CD6E-43D6-8C66-7C900D3FED9F}" type="sibTrans" cxnId="{4EC1B708-F679-4753-B183-8D23C77A7829}">
      <dgm:prSet/>
      <dgm:spPr/>
      <dgm:t>
        <a:bodyPr/>
        <a:lstStyle/>
        <a:p>
          <a:endParaRPr lang="en-US"/>
        </a:p>
      </dgm:t>
    </dgm:pt>
    <dgm:pt modelId="{1C2F2F01-F77D-4EC9-98CE-D195FFC41C68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PVD Symptoms: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Photopsia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is a sensation as a flash of light (caused by traction at sites of VR adhesion)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A92E70-33AF-4F33-81DC-BA96D1A12697}" type="parTrans" cxnId="{6F1D8403-E1C0-419D-8BAA-A675C9A9899D}">
      <dgm:prSet/>
      <dgm:spPr/>
      <dgm:t>
        <a:bodyPr/>
        <a:lstStyle/>
        <a:p>
          <a:endParaRPr lang="en-US"/>
        </a:p>
      </dgm:t>
    </dgm:pt>
    <dgm:pt modelId="{58F12CC8-A5C4-4B43-A6ED-5A7DB384BD63}" type="sibTrans" cxnId="{6F1D8403-E1C0-419D-8BAA-A675C9A9899D}">
      <dgm:prSet/>
      <dgm:spPr/>
      <dgm:t>
        <a:bodyPr/>
        <a:lstStyle/>
        <a:p>
          <a:endParaRPr lang="en-US"/>
        </a:p>
      </dgm:t>
    </dgm:pt>
    <dgm:pt modelId="{B070B671-B6FE-47DE-B8AE-748CB8808956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Floaters are moving vitreous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opacitates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(Annular- attachment to the margin of the optic nerve head, condensation of collagen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fibres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Shower- vitreous 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cause by tearing of blood vessels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088629-B99E-4D74-8720-CF974A833B30}" type="parTrans" cxnId="{6B28D60B-C8E8-49D5-A9EB-8533BAEC7A2A}">
      <dgm:prSet/>
      <dgm:spPr/>
      <dgm:t>
        <a:bodyPr/>
        <a:lstStyle/>
        <a:p>
          <a:endParaRPr lang="en-US"/>
        </a:p>
      </dgm:t>
    </dgm:pt>
    <dgm:pt modelId="{F525683D-FA75-4327-912C-1EFC0F06D1C6}" type="sibTrans" cxnId="{6B28D60B-C8E8-49D5-A9EB-8533BAEC7A2A}">
      <dgm:prSet/>
      <dgm:spPr/>
      <dgm:t>
        <a:bodyPr/>
        <a:lstStyle/>
        <a:p>
          <a:endParaRPr lang="en-US"/>
        </a:p>
      </dgm:t>
    </dgm:pt>
    <dgm:pt modelId="{79AD0782-2553-49C6-AEB9-AD57295676E2}" type="pres">
      <dgm:prSet presAssocID="{DE1B49FA-C4CC-4131-8D55-29FC2FA7B2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404E08-60CD-42C0-B464-16386FF92103}" type="pres">
      <dgm:prSet presAssocID="{0B90E272-B550-4323-BBE9-25072FF67996}" presName="parentText" presStyleLbl="node1" presStyleIdx="0" presStyleCnt="1" custLinFactNeighborY="-258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734AB8-8F35-4DB2-9068-E6EB9C246235}" type="pres">
      <dgm:prSet presAssocID="{0B90E272-B550-4323-BBE9-25072FF6799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ED80CC-4A90-4B97-AC51-CE85BEB604B8}" type="presOf" srcId="{1C2F2F01-F77D-4EC9-98CE-D195FFC41C68}" destId="{A8734AB8-8F35-4DB2-9068-E6EB9C246235}" srcOrd="0" destOrd="2" presId="urn:microsoft.com/office/officeart/2005/8/layout/vList2"/>
    <dgm:cxn modelId="{D3FA42B3-B186-4DC8-80E0-0D5DE5807369}" type="presOf" srcId="{B070B671-B6FE-47DE-B8AE-748CB8808956}" destId="{A8734AB8-8F35-4DB2-9068-E6EB9C246235}" srcOrd="0" destOrd="3" presId="urn:microsoft.com/office/officeart/2005/8/layout/vList2"/>
    <dgm:cxn modelId="{6B28D60B-C8E8-49D5-A9EB-8533BAEC7A2A}" srcId="{0B90E272-B550-4323-BBE9-25072FF67996}" destId="{B070B671-B6FE-47DE-B8AE-748CB8808956}" srcOrd="3" destOrd="0" parTransId="{CC088629-B99E-4D74-8720-CF974A833B30}" sibTransId="{F525683D-FA75-4327-912C-1EFC0F06D1C6}"/>
    <dgm:cxn modelId="{4EC1B708-F679-4753-B183-8D23C77A7829}" srcId="{0B90E272-B550-4323-BBE9-25072FF67996}" destId="{23E8A39B-15AF-4621-8156-FF0EB2483BC5}" srcOrd="0" destOrd="0" parTransId="{147BDA3C-EE9B-4BD7-AE0B-2694574FDF0F}" sibTransId="{01D0DF12-CD6E-43D6-8C66-7C900D3FED9F}"/>
    <dgm:cxn modelId="{FC53AE40-2E9B-44AB-8119-7C5EFCE23F1C}" type="presOf" srcId="{23E8A39B-15AF-4621-8156-FF0EB2483BC5}" destId="{A8734AB8-8F35-4DB2-9068-E6EB9C246235}" srcOrd="0" destOrd="0" presId="urn:microsoft.com/office/officeart/2005/8/layout/vList2"/>
    <dgm:cxn modelId="{69A756B7-B93D-48D7-8711-868A904C02A0}" srcId="{0B90E272-B550-4323-BBE9-25072FF67996}" destId="{544AD472-99A3-4CF7-B145-67F4DE3F265B}" srcOrd="1" destOrd="0" parTransId="{AF17B42B-3DEC-4F0B-81DA-CAB19D075773}" sibTransId="{2DFE280C-5739-4391-BB55-6A844BE6CFF9}"/>
    <dgm:cxn modelId="{35A2BA53-57DD-4EAC-826C-492115FE15D1}" type="presOf" srcId="{544AD472-99A3-4CF7-B145-67F4DE3F265B}" destId="{A8734AB8-8F35-4DB2-9068-E6EB9C246235}" srcOrd="0" destOrd="1" presId="urn:microsoft.com/office/officeart/2005/8/layout/vList2"/>
    <dgm:cxn modelId="{D3F047CB-F5F4-4E5E-BC0A-68D88C59643B}" type="presOf" srcId="{0B90E272-B550-4323-BBE9-25072FF67996}" destId="{A3404E08-60CD-42C0-B464-16386FF92103}" srcOrd="0" destOrd="0" presId="urn:microsoft.com/office/officeart/2005/8/layout/vList2"/>
    <dgm:cxn modelId="{D8439CA4-9292-4B87-9F0A-C8B253F04C0A}" type="presOf" srcId="{DE1B49FA-C4CC-4131-8D55-29FC2FA7B206}" destId="{79AD0782-2553-49C6-AEB9-AD57295676E2}" srcOrd="0" destOrd="0" presId="urn:microsoft.com/office/officeart/2005/8/layout/vList2"/>
    <dgm:cxn modelId="{1AD80C55-48AF-4A74-8260-C0616A0FB69C}" srcId="{DE1B49FA-C4CC-4131-8D55-29FC2FA7B206}" destId="{0B90E272-B550-4323-BBE9-25072FF67996}" srcOrd="0" destOrd="0" parTransId="{9BA45DC9-0B98-4424-8900-5E579B5B8B6C}" sibTransId="{14179844-3ED5-42D8-A42B-C3DEC4D46EFF}"/>
    <dgm:cxn modelId="{6F1D8403-E1C0-419D-8BAA-A675C9A9899D}" srcId="{0B90E272-B550-4323-BBE9-25072FF67996}" destId="{1C2F2F01-F77D-4EC9-98CE-D195FFC41C68}" srcOrd="2" destOrd="0" parTransId="{A8A92E70-33AF-4F33-81DC-BA96D1A12697}" sibTransId="{58F12CC8-A5C4-4B43-A6ED-5A7DB384BD63}"/>
    <dgm:cxn modelId="{D462666C-16FB-43BA-B3E8-0FB43C7735E1}" type="presParOf" srcId="{79AD0782-2553-49C6-AEB9-AD57295676E2}" destId="{A3404E08-60CD-42C0-B464-16386FF92103}" srcOrd="0" destOrd="0" presId="urn:microsoft.com/office/officeart/2005/8/layout/vList2"/>
    <dgm:cxn modelId="{6F1D6C02-D7E4-4CE7-B42C-BD38E93259FF}" type="presParOf" srcId="{79AD0782-2553-49C6-AEB9-AD57295676E2}" destId="{A8734AB8-8F35-4DB2-9068-E6EB9C24623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852A8AAA-7835-4914-968C-C6587BBC42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F27D6A-703E-4788-8169-3310F21B486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Visual field defect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3D6363-03F5-482D-B6A9-0BB1F2A2AB1D}" type="parTrans" cxnId="{00FC4508-5818-4B51-91AA-811C0C353739}">
      <dgm:prSet/>
      <dgm:spPr/>
      <dgm:t>
        <a:bodyPr/>
        <a:lstStyle/>
        <a:p>
          <a:endParaRPr lang="en-US"/>
        </a:p>
      </dgm:t>
    </dgm:pt>
    <dgm:pt modelId="{95FFD9CF-43AB-4C4E-9381-4F285906D6DD}" type="sibTrans" cxnId="{00FC4508-5818-4B51-91AA-811C0C353739}">
      <dgm:prSet/>
      <dgm:spPr/>
      <dgm:t>
        <a:bodyPr/>
        <a:lstStyle/>
        <a:p>
          <a:endParaRPr lang="en-US"/>
        </a:p>
      </dgm:t>
    </dgm:pt>
    <dgm:pt modelId="{70C95760-B983-4F09-9E24-8528DE0DC59B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An inferior visual field defect is usually noticed by the patient more quickly than an upper defect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A0026F3-5E4F-4D28-A4E7-5EE3C8F656DE}" type="parTrans" cxnId="{1DADCE3E-1B52-4D87-BAA7-261DA1B1DF00}">
      <dgm:prSet/>
      <dgm:spPr/>
      <dgm:t>
        <a:bodyPr/>
        <a:lstStyle/>
        <a:p>
          <a:endParaRPr lang="en-US"/>
        </a:p>
      </dgm:t>
    </dgm:pt>
    <dgm:pt modelId="{249AFDE0-E219-4537-8064-562446B7240C}" type="sibTrans" cxnId="{1DADCE3E-1B52-4D87-BAA7-261DA1B1DF00}">
      <dgm:prSet/>
      <dgm:spPr/>
      <dgm:t>
        <a:bodyPr/>
        <a:lstStyle/>
        <a:p>
          <a:endParaRPr lang="en-US"/>
        </a:p>
      </dgm:t>
    </dgm:pt>
    <dgm:pt modelId="{E117CE8F-895B-4BAB-8CEB-82DF774239FE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Loss of central vision → macular involvement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F030775-5236-4730-82DC-2AC1B0B14434}" type="parTrans" cxnId="{C6B0926D-DFFD-4F5F-881C-3BA7B7A9FFD8}">
      <dgm:prSet/>
      <dgm:spPr/>
      <dgm:t>
        <a:bodyPr/>
        <a:lstStyle/>
        <a:p>
          <a:endParaRPr lang="en-US"/>
        </a:p>
      </dgm:t>
    </dgm:pt>
    <dgm:pt modelId="{93D8749C-5B4D-4432-A831-782D75FD31F4}" type="sibTrans" cxnId="{C6B0926D-DFFD-4F5F-881C-3BA7B7A9FFD8}">
      <dgm:prSet/>
      <dgm:spPr/>
      <dgm:t>
        <a:bodyPr/>
        <a:lstStyle/>
        <a:p>
          <a:endParaRPr lang="en-US"/>
        </a:p>
      </dgm:t>
    </dgm:pt>
    <dgm:pt modelId="{8BE5EAE9-7127-47FE-AFC1-FCA337860DF6}" type="pres">
      <dgm:prSet presAssocID="{852A8AAA-7835-4914-968C-C6587BBC42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D2ECAA-9394-470D-8BF0-A4C414DB8544}" type="pres">
      <dgm:prSet presAssocID="{1CF27D6A-703E-4788-8169-3310F21B486C}" presName="parentText" presStyleLbl="node1" presStyleIdx="0" presStyleCnt="1" custScaleY="160370" custLinFactNeighborX="1109" custLinFactNeighborY="-1808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855D7C-32E4-431A-985D-06DB1324CFF5}" type="pres">
      <dgm:prSet presAssocID="{1CF27D6A-703E-4788-8169-3310F21B486C}" presName="childText" presStyleLbl="revTx" presStyleIdx="0" presStyleCnt="1" custScaleY="1439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713306-15A3-4756-824C-74FCE6A78415}" type="presOf" srcId="{E117CE8F-895B-4BAB-8CEB-82DF774239FE}" destId="{75855D7C-32E4-431A-985D-06DB1324CFF5}" srcOrd="0" destOrd="1" presId="urn:microsoft.com/office/officeart/2005/8/layout/vList2"/>
    <dgm:cxn modelId="{1DADCE3E-1B52-4D87-BAA7-261DA1B1DF00}" srcId="{1CF27D6A-703E-4788-8169-3310F21B486C}" destId="{70C95760-B983-4F09-9E24-8528DE0DC59B}" srcOrd="0" destOrd="0" parTransId="{FA0026F3-5E4F-4D28-A4E7-5EE3C8F656DE}" sibTransId="{249AFDE0-E219-4537-8064-562446B7240C}"/>
    <dgm:cxn modelId="{6C63AB23-6363-4A19-8914-C29600264A6B}" type="presOf" srcId="{1CF27D6A-703E-4788-8169-3310F21B486C}" destId="{12D2ECAA-9394-470D-8BF0-A4C414DB8544}" srcOrd="0" destOrd="0" presId="urn:microsoft.com/office/officeart/2005/8/layout/vList2"/>
    <dgm:cxn modelId="{C6B0926D-DFFD-4F5F-881C-3BA7B7A9FFD8}" srcId="{1CF27D6A-703E-4788-8169-3310F21B486C}" destId="{E117CE8F-895B-4BAB-8CEB-82DF774239FE}" srcOrd="1" destOrd="0" parTransId="{BF030775-5236-4730-82DC-2AC1B0B14434}" sibTransId="{93D8749C-5B4D-4432-A831-782D75FD31F4}"/>
    <dgm:cxn modelId="{00FC4508-5818-4B51-91AA-811C0C353739}" srcId="{852A8AAA-7835-4914-968C-C6587BBC42F1}" destId="{1CF27D6A-703E-4788-8169-3310F21B486C}" srcOrd="0" destOrd="0" parTransId="{2C3D6363-03F5-482D-B6A9-0BB1F2A2AB1D}" sibTransId="{95FFD9CF-43AB-4C4E-9381-4F285906D6DD}"/>
    <dgm:cxn modelId="{54F4169C-BA25-48D0-AE84-33C650869CE6}" type="presOf" srcId="{70C95760-B983-4F09-9E24-8528DE0DC59B}" destId="{75855D7C-32E4-431A-985D-06DB1324CFF5}" srcOrd="0" destOrd="0" presId="urn:microsoft.com/office/officeart/2005/8/layout/vList2"/>
    <dgm:cxn modelId="{2BFD773A-6F7E-459F-BB6D-4F0546CD7089}" type="presOf" srcId="{852A8AAA-7835-4914-968C-C6587BBC42F1}" destId="{8BE5EAE9-7127-47FE-AFC1-FCA337860DF6}" srcOrd="0" destOrd="0" presId="urn:microsoft.com/office/officeart/2005/8/layout/vList2"/>
    <dgm:cxn modelId="{F2D75876-13F7-4FEE-B969-F6E2EBE731EE}" type="presParOf" srcId="{8BE5EAE9-7127-47FE-AFC1-FCA337860DF6}" destId="{12D2ECAA-9394-470D-8BF0-A4C414DB8544}" srcOrd="0" destOrd="0" presId="urn:microsoft.com/office/officeart/2005/8/layout/vList2"/>
    <dgm:cxn modelId="{85F0F9AE-83B1-47BE-AC94-5B316B91BD4C}" type="presParOf" srcId="{8BE5EAE9-7127-47FE-AFC1-FCA337860DF6}" destId="{75855D7C-32E4-431A-985D-06DB1324CFF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852A8AAA-7835-4914-968C-C6587BBC42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F27D6A-703E-4788-8169-3310F21B486C}">
      <dgm:prSet phldrT="[Text]" custT="1"/>
      <dgm:spPr/>
      <dgm:t>
        <a:bodyPr/>
        <a:lstStyle/>
        <a:p>
          <a:pPr algn="l"/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            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 Retinal break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2C3D6363-03F5-482D-B6A9-0BB1F2A2AB1D}" type="parTrans" cxnId="{00FC4508-5818-4B51-91AA-811C0C353739}">
      <dgm:prSet/>
      <dgm:spPr/>
      <dgm:t>
        <a:bodyPr/>
        <a:lstStyle/>
        <a:p>
          <a:endParaRPr lang="en-US"/>
        </a:p>
      </dgm:t>
    </dgm:pt>
    <dgm:pt modelId="{95FFD9CF-43AB-4C4E-9381-4F285906D6DD}" type="sibTrans" cxnId="{00FC4508-5818-4B51-91AA-811C0C353739}">
      <dgm:prSet/>
      <dgm:spPr/>
      <dgm:t>
        <a:bodyPr/>
        <a:lstStyle/>
        <a:p>
          <a:endParaRPr lang="en-US"/>
        </a:p>
      </dgm:t>
    </dgm:pt>
    <dgm:pt modelId="{BA56F583-EBE0-4B57-9537-6E581B940816}">
      <dgm:prSet phldrT="[Text]" custT="1"/>
      <dgm:spPr/>
      <dgm:t>
        <a:bodyPr/>
        <a:lstStyle/>
        <a:p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60%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upper temporal quadrant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744F1C0-52BA-43A2-8499-8AE9F88A2A3F}" type="parTrans" cxnId="{CA6D68DB-9652-4280-9BE2-2181C6C0660E}">
      <dgm:prSet/>
      <dgm:spPr/>
      <dgm:t>
        <a:bodyPr/>
        <a:lstStyle/>
        <a:p>
          <a:endParaRPr lang="en-US"/>
        </a:p>
      </dgm:t>
    </dgm:pt>
    <dgm:pt modelId="{FFE7A67B-567B-4D0A-868E-033B8549DA43}" type="sibTrans" cxnId="{CA6D68DB-9652-4280-9BE2-2181C6C0660E}">
      <dgm:prSet/>
      <dgm:spPr/>
      <dgm:t>
        <a:bodyPr/>
        <a:lstStyle/>
        <a:p>
          <a:endParaRPr lang="en-US"/>
        </a:p>
      </dgm:t>
    </dgm:pt>
    <dgm:pt modelId="{B0F1CCA8-3504-4C89-8A5E-137E6291838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Multiple breaks (in 50% 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FFFE3E9-1D92-4454-B417-CA7FAC44449B}" type="parTrans" cxnId="{1170C73B-533E-4A52-895D-744BE0FEAB9C}">
      <dgm:prSet/>
      <dgm:spPr/>
      <dgm:t>
        <a:bodyPr/>
        <a:lstStyle/>
        <a:p>
          <a:endParaRPr lang="en-US"/>
        </a:p>
      </dgm:t>
    </dgm:pt>
    <dgm:pt modelId="{A38426F3-88B1-4007-AEE2-117B017F03AC}" type="sibTrans" cxnId="{1170C73B-533E-4A52-895D-744BE0FEAB9C}">
      <dgm:prSet/>
      <dgm:spPr/>
      <dgm:t>
        <a:bodyPr/>
        <a:lstStyle/>
        <a:p>
          <a:endParaRPr lang="en-US"/>
        </a:p>
      </dgm:t>
    </dgm:pt>
    <dgm:pt modelId="{149DC175-2838-4864-B64F-EC029D5FC5F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Giant tears (90 degrees of size)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74B69DB-5C0A-47E1-8967-4582A73B23DB}" type="parTrans" cxnId="{853E3127-836E-47F9-9E0B-419A9A41EF35}">
      <dgm:prSet/>
      <dgm:spPr/>
      <dgm:t>
        <a:bodyPr/>
        <a:lstStyle/>
        <a:p>
          <a:endParaRPr lang="en-US"/>
        </a:p>
      </dgm:t>
    </dgm:pt>
    <dgm:pt modelId="{367CC435-E653-4DF0-ABFE-780B55E6A70D}" type="sibTrans" cxnId="{853E3127-836E-47F9-9E0B-419A9A41EF35}">
      <dgm:prSet/>
      <dgm:spPr/>
      <dgm:t>
        <a:bodyPr/>
        <a:lstStyle/>
        <a:p>
          <a:endParaRPr lang="en-US"/>
        </a:p>
      </dgm:t>
    </dgm:pt>
    <dgm:pt modelId="{8BE5EAE9-7127-47FE-AFC1-FCA337860DF6}" type="pres">
      <dgm:prSet presAssocID="{852A8AAA-7835-4914-968C-C6587BBC42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D2ECAA-9394-470D-8BF0-A4C414DB8544}" type="pres">
      <dgm:prSet presAssocID="{1CF27D6A-703E-4788-8169-3310F21B486C}" presName="parentText" presStyleLbl="node1" presStyleIdx="0" presStyleCnt="1" custScaleY="237503" custLinFactNeighborX="-404" custLinFactNeighborY="-110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855D7C-32E4-431A-985D-06DB1324CFF5}" type="pres">
      <dgm:prSet presAssocID="{1CF27D6A-703E-4788-8169-3310F21B486C}" presName="childText" presStyleLbl="revTx" presStyleIdx="0" presStyleCnt="1" custScaleY="172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A634C7-7DDC-462D-8525-D7EDE685537E}" type="presOf" srcId="{852A8AAA-7835-4914-968C-C6587BBC42F1}" destId="{8BE5EAE9-7127-47FE-AFC1-FCA337860DF6}" srcOrd="0" destOrd="0" presId="urn:microsoft.com/office/officeart/2005/8/layout/vList2"/>
    <dgm:cxn modelId="{C46D2886-E2D0-4168-B842-6DD9FD778906}" type="presOf" srcId="{1CF27D6A-703E-4788-8169-3310F21B486C}" destId="{12D2ECAA-9394-470D-8BF0-A4C414DB8544}" srcOrd="0" destOrd="0" presId="urn:microsoft.com/office/officeart/2005/8/layout/vList2"/>
    <dgm:cxn modelId="{853E3127-836E-47F9-9E0B-419A9A41EF35}" srcId="{1CF27D6A-703E-4788-8169-3310F21B486C}" destId="{149DC175-2838-4864-B64F-EC029D5FC5F8}" srcOrd="2" destOrd="0" parTransId="{674B69DB-5C0A-47E1-8967-4582A73B23DB}" sibTransId="{367CC435-E653-4DF0-ABFE-780B55E6A70D}"/>
    <dgm:cxn modelId="{BBB30ACA-118E-4D84-90AE-EB6028BD06D7}" type="presOf" srcId="{BA56F583-EBE0-4B57-9537-6E581B940816}" destId="{75855D7C-32E4-431A-985D-06DB1324CFF5}" srcOrd="0" destOrd="0" presId="urn:microsoft.com/office/officeart/2005/8/layout/vList2"/>
    <dgm:cxn modelId="{1170C73B-533E-4A52-895D-744BE0FEAB9C}" srcId="{1CF27D6A-703E-4788-8169-3310F21B486C}" destId="{B0F1CCA8-3504-4C89-8A5E-137E62918380}" srcOrd="1" destOrd="0" parTransId="{1FFFE3E9-1D92-4454-B417-CA7FAC44449B}" sibTransId="{A38426F3-88B1-4007-AEE2-117B017F03AC}"/>
    <dgm:cxn modelId="{7D4FD3F2-2A4D-4A0F-AE9A-13E512E1EC1B}" type="presOf" srcId="{149DC175-2838-4864-B64F-EC029D5FC5F8}" destId="{75855D7C-32E4-431A-985D-06DB1324CFF5}" srcOrd="0" destOrd="2" presId="urn:microsoft.com/office/officeart/2005/8/layout/vList2"/>
    <dgm:cxn modelId="{00FC4508-5818-4B51-91AA-811C0C353739}" srcId="{852A8AAA-7835-4914-968C-C6587BBC42F1}" destId="{1CF27D6A-703E-4788-8169-3310F21B486C}" srcOrd="0" destOrd="0" parTransId="{2C3D6363-03F5-482D-B6A9-0BB1F2A2AB1D}" sibTransId="{95FFD9CF-43AB-4C4E-9381-4F285906D6DD}"/>
    <dgm:cxn modelId="{CA6D68DB-9652-4280-9BE2-2181C6C0660E}" srcId="{1CF27D6A-703E-4788-8169-3310F21B486C}" destId="{BA56F583-EBE0-4B57-9537-6E581B940816}" srcOrd="0" destOrd="0" parTransId="{0744F1C0-52BA-43A2-8499-8AE9F88A2A3F}" sibTransId="{FFE7A67B-567B-4D0A-868E-033B8549DA43}"/>
    <dgm:cxn modelId="{92AC87D6-0294-4DA7-8457-EAA2078B45CA}" type="presOf" srcId="{B0F1CCA8-3504-4C89-8A5E-137E62918380}" destId="{75855D7C-32E4-431A-985D-06DB1324CFF5}" srcOrd="0" destOrd="1" presId="urn:microsoft.com/office/officeart/2005/8/layout/vList2"/>
    <dgm:cxn modelId="{9AE64913-A57B-4266-834E-48C87A4146FC}" type="presParOf" srcId="{8BE5EAE9-7127-47FE-AFC1-FCA337860DF6}" destId="{12D2ECAA-9394-470D-8BF0-A4C414DB8544}" srcOrd="0" destOrd="0" presId="urn:microsoft.com/office/officeart/2005/8/layout/vList2"/>
    <dgm:cxn modelId="{60960DA7-9301-4E0D-919D-9675CFFBE256}" type="presParOf" srcId="{8BE5EAE9-7127-47FE-AFC1-FCA337860DF6}" destId="{75855D7C-32E4-431A-985D-06DB1324CFF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62D687BB-4BDB-46BB-855B-A514FDAAC56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A6347C-B4ED-4314-8F58-70F70CBB55E4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Clinical examination techniques               (finding the retinal break)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8FDA26E-DBC8-449A-916E-23447FF23F6E}" type="parTrans" cxnId="{3CBBD870-EDCB-4414-9C9E-96CEE3A8D3B0}">
      <dgm:prSet/>
      <dgm:spPr/>
      <dgm:t>
        <a:bodyPr/>
        <a:lstStyle/>
        <a:p>
          <a:endParaRPr lang="en-US"/>
        </a:p>
      </dgm:t>
    </dgm:pt>
    <dgm:pt modelId="{254C1188-9013-4457-9070-5E98574C74E1}" type="sibTrans" cxnId="{3CBBD870-EDCB-4414-9C9E-96CEE3A8D3B0}">
      <dgm:prSet/>
      <dgm:spPr/>
      <dgm:t>
        <a:bodyPr/>
        <a:lstStyle/>
        <a:p>
          <a:endParaRPr lang="en-US"/>
        </a:p>
      </dgm:t>
    </dgm:pt>
    <dgm:pt modelId="{0F470B10-4899-4745-8013-139DCB1ECFA9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Slit limp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biomicroskopy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: The Goldman triple-mirror; 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panfundoscopic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lenses (the image seen is vertically inverted  but not laterally reversed)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07C98DED-127D-42AA-9712-54AB04BBC89A}" type="parTrans" cxnId="{561C2BFC-DA49-4C4A-9A74-155E7FB8D091}">
      <dgm:prSet/>
      <dgm:spPr/>
      <dgm:t>
        <a:bodyPr/>
        <a:lstStyle/>
        <a:p>
          <a:endParaRPr lang="en-US"/>
        </a:p>
      </dgm:t>
    </dgm:pt>
    <dgm:pt modelId="{3B7E2BED-C539-4344-AE97-F6F2DEF534A2}" type="sibTrans" cxnId="{561C2BFC-DA49-4C4A-9A74-155E7FB8D091}">
      <dgm:prSet/>
      <dgm:spPr/>
      <dgm:t>
        <a:bodyPr/>
        <a:lstStyle/>
        <a:p>
          <a:endParaRPr lang="en-US"/>
        </a:p>
      </dgm:t>
    </dgm:pt>
    <dgm:pt modelId="{A3804C21-5054-4355-887F-8EE1FA9AD3E7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Indirect ophthalmoscopy 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condensing lens</a:t>
          </a:r>
          <a:r>
            <a:rPr lang="sr-Latn-CS" sz="1600" b="0" i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Cyrl-CS" sz="1600" b="0" i="0" dirty="0" smtClean="0">
              <a:latin typeface="Times New Roman" pitchFamily="18" charset="0"/>
              <a:cs typeface="Times New Roman" pitchFamily="18" charset="0"/>
            </a:rPr>
            <a:t>+20</a:t>
          </a:r>
          <a:r>
            <a:rPr lang="sr-Latn-CS" sz="1600" b="0" i="0" dirty="0" smtClean="0">
              <a:latin typeface="Times New Roman" pitchFamily="18" charset="0"/>
              <a:cs typeface="Times New Roman" pitchFamily="18" charset="0"/>
            </a:rPr>
            <a:t>Dp, </a:t>
          </a:r>
          <a:r>
            <a:rPr lang="sr-Cyrl-CS" sz="1600" b="0" i="0" dirty="0" smtClean="0">
              <a:latin typeface="Times New Roman" pitchFamily="18" charset="0"/>
              <a:cs typeface="Times New Roman" pitchFamily="18" charset="0"/>
            </a:rPr>
            <a:t>+</a:t>
          </a:r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30Dp) + Scleral indentation (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image seen is vertically inverted and laterally reversed)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08E1D07-0EF6-40B8-A4B4-6CD3C24FB448}" type="parTrans" cxnId="{9B681221-F48B-4EA6-BC89-7CD145B2FA39}">
      <dgm:prSet/>
      <dgm:spPr/>
      <dgm:t>
        <a:bodyPr/>
        <a:lstStyle/>
        <a:p>
          <a:endParaRPr lang="en-US"/>
        </a:p>
      </dgm:t>
    </dgm:pt>
    <dgm:pt modelId="{C3CA2291-F5C9-4C16-BDAD-50DBB566A4C2}" type="sibTrans" cxnId="{9B681221-F48B-4EA6-BC89-7CD145B2FA39}">
      <dgm:prSet/>
      <dgm:spPr/>
      <dgm:t>
        <a:bodyPr/>
        <a:lstStyle/>
        <a:p>
          <a:endParaRPr lang="en-US"/>
        </a:p>
      </dgm:t>
    </dgm:pt>
    <dgm:pt modelId="{5CCF17CF-3222-4648-87B7-F23C79DFA43F}" type="pres">
      <dgm:prSet presAssocID="{62D687BB-4BDB-46BB-855B-A514FDAAC5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9740D3-1FF7-461E-8BFE-EDB04715B885}" type="pres">
      <dgm:prSet presAssocID="{43A6347C-B4ED-4314-8F58-70F70CBB55E4}" presName="linNode" presStyleCnt="0"/>
      <dgm:spPr/>
    </dgm:pt>
    <dgm:pt modelId="{FDE597DE-4DE1-4806-89E3-400C58504CC4}" type="pres">
      <dgm:prSet presAssocID="{43A6347C-B4ED-4314-8F58-70F70CBB55E4}" presName="parentText" presStyleLbl="node1" presStyleIdx="0" presStyleCnt="1" custScaleX="9235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578FD3-8FF6-4BD6-BEED-361CDE3BDABF}" type="pres">
      <dgm:prSet presAssocID="{43A6347C-B4ED-4314-8F58-70F70CBB55E4}" presName="descendantText" presStyleLbl="alignAccFollowNode1" presStyleIdx="0" presStyleCnt="1" custScaleX="167818" custScaleY="125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FD0477-8E7D-4665-B045-816CB1B0DE8F}" type="presOf" srcId="{62D687BB-4BDB-46BB-855B-A514FDAAC56B}" destId="{5CCF17CF-3222-4648-87B7-F23C79DFA43F}" srcOrd="0" destOrd="0" presId="urn:microsoft.com/office/officeart/2005/8/layout/vList5"/>
    <dgm:cxn modelId="{0E98BD6E-E42D-438F-A5E6-6C81700E7720}" type="presOf" srcId="{43A6347C-B4ED-4314-8F58-70F70CBB55E4}" destId="{FDE597DE-4DE1-4806-89E3-400C58504CC4}" srcOrd="0" destOrd="0" presId="urn:microsoft.com/office/officeart/2005/8/layout/vList5"/>
    <dgm:cxn modelId="{3CBBD870-EDCB-4414-9C9E-96CEE3A8D3B0}" srcId="{62D687BB-4BDB-46BB-855B-A514FDAAC56B}" destId="{43A6347C-B4ED-4314-8F58-70F70CBB55E4}" srcOrd="0" destOrd="0" parTransId="{E8FDA26E-DBC8-449A-916E-23447FF23F6E}" sibTransId="{254C1188-9013-4457-9070-5E98574C74E1}"/>
    <dgm:cxn modelId="{FDF7541B-3BE7-48BB-AE5A-DE63199B9F03}" type="presOf" srcId="{0F470B10-4899-4745-8013-139DCB1ECFA9}" destId="{7E578FD3-8FF6-4BD6-BEED-361CDE3BDABF}" srcOrd="0" destOrd="0" presId="urn:microsoft.com/office/officeart/2005/8/layout/vList5"/>
    <dgm:cxn modelId="{F31C46E0-9A53-440F-A7DE-598F4DEE7D01}" type="presOf" srcId="{A3804C21-5054-4355-887F-8EE1FA9AD3E7}" destId="{7E578FD3-8FF6-4BD6-BEED-361CDE3BDABF}" srcOrd="0" destOrd="1" presId="urn:microsoft.com/office/officeart/2005/8/layout/vList5"/>
    <dgm:cxn modelId="{561C2BFC-DA49-4C4A-9A74-155E7FB8D091}" srcId="{43A6347C-B4ED-4314-8F58-70F70CBB55E4}" destId="{0F470B10-4899-4745-8013-139DCB1ECFA9}" srcOrd="0" destOrd="0" parTransId="{07C98DED-127D-42AA-9712-54AB04BBC89A}" sibTransId="{3B7E2BED-C539-4344-AE97-F6F2DEF534A2}"/>
    <dgm:cxn modelId="{9B681221-F48B-4EA6-BC89-7CD145B2FA39}" srcId="{43A6347C-B4ED-4314-8F58-70F70CBB55E4}" destId="{A3804C21-5054-4355-887F-8EE1FA9AD3E7}" srcOrd="1" destOrd="0" parTransId="{F08E1D07-0EF6-40B8-A4B4-6CD3C24FB448}" sibTransId="{C3CA2291-F5C9-4C16-BDAD-50DBB566A4C2}"/>
    <dgm:cxn modelId="{4F3515D0-F237-4D26-BD47-8EC75687DF3F}" type="presParOf" srcId="{5CCF17CF-3222-4648-87B7-F23C79DFA43F}" destId="{829740D3-1FF7-461E-8BFE-EDB04715B885}" srcOrd="0" destOrd="0" presId="urn:microsoft.com/office/officeart/2005/8/layout/vList5"/>
    <dgm:cxn modelId="{E9C868E7-5319-4CDF-AB69-ACA23E1C44B4}" type="presParOf" srcId="{829740D3-1FF7-461E-8BFE-EDB04715B885}" destId="{FDE597DE-4DE1-4806-89E3-400C58504CC4}" srcOrd="0" destOrd="0" presId="urn:microsoft.com/office/officeart/2005/8/layout/vList5"/>
    <dgm:cxn modelId="{B4E12898-8B2F-48F6-BE0E-2D989205ED18}" type="presParOf" srcId="{829740D3-1FF7-461E-8BFE-EDB04715B885}" destId="{7E578FD3-8FF6-4BD6-BEED-361CDE3BDA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ADB87A9C-B3A4-4191-8E39-D645754B5B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2F16D8-F97F-4B1B-949D-AE06B9A5BDD2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Rhegmatogenous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RD Surgery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ABFDF3D-0BF2-4F69-9E2E-23F2A58AFB76}" type="parTrans" cxnId="{8F3AA737-17DA-4001-AFE9-35BBC91345F0}">
      <dgm:prSet/>
      <dgm:spPr/>
      <dgm:t>
        <a:bodyPr/>
        <a:lstStyle/>
        <a:p>
          <a:endParaRPr lang="en-US"/>
        </a:p>
      </dgm:t>
    </dgm:pt>
    <dgm:pt modelId="{C75F5A2D-03B9-4ECA-A06D-F6B854C174C2}" type="sibTrans" cxnId="{8F3AA737-17DA-4001-AFE9-35BBC91345F0}">
      <dgm:prSet/>
      <dgm:spPr/>
      <dgm:t>
        <a:bodyPr/>
        <a:lstStyle/>
        <a:p>
          <a:endParaRPr lang="en-US"/>
        </a:p>
      </dgm:t>
    </dgm:pt>
    <dgm:pt modelId="{6E2D2714-FF31-4285-B13E-96D01DBA9DF0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goal of treatment: closure of the retinal break and re-establishment of contact between the sensory retina and the RPE, after which resorption of the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fluid occurs.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CD98AA0-D849-4835-9347-7601BF97A407}" type="parTrans" cxnId="{4F98C4B7-F82C-4284-AF5F-83D6295A0741}">
      <dgm:prSet/>
      <dgm:spPr/>
      <dgm:t>
        <a:bodyPr/>
        <a:lstStyle/>
        <a:p>
          <a:endParaRPr lang="en-US"/>
        </a:p>
      </dgm:t>
    </dgm:pt>
    <dgm:pt modelId="{8C2237EF-8979-47A6-AA34-6C12BFB6A745}" type="sibTrans" cxnId="{4F98C4B7-F82C-4284-AF5F-83D6295A0741}">
      <dgm:prSet/>
      <dgm:spPr/>
      <dgm:t>
        <a:bodyPr/>
        <a:lstStyle/>
        <a:p>
          <a:endParaRPr lang="en-US"/>
        </a:p>
      </dgm:t>
    </dgm:pt>
    <dgm:pt modelId="{7B205698-5FA0-4328-8D60-DE926DDCBB9F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an explant is material sutured onto the sclera  to create inward indentation and than applied cryotherapy in order to create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retinochoroidal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adhesion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A7C4F14-0AFF-4CE0-A1DD-D51EECF4106A}" type="parTrans" cxnId="{34C263B3-E1D3-4B31-AEB0-37EC0B1895E5}">
      <dgm:prSet/>
      <dgm:spPr/>
      <dgm:t>
        <a:bodyPr/>
        <a:lstStyle/>
        <a:p>
          <a:endParaRPr lang="en-US"/>
        </a:p>
      </dgm:t>
    </dgm:pt>
    <dgm:pt modelId="{E0C4AD63-FDC6-4EE5-8E2E-6D68BFBB54CE}" type="sibTrans" cxnId="{34C263B3-E1D3-4B31-AEB0-37EC0B1895E5}">
      <dgm:prSet/>
      <dgm:spPr/>
      <dgm:t>
        <a:bodyPr/>
        <a:lstStyle/>
        <a:p>
          <a:endParaRPr lang="en-US"/>
        </a:p>
      </dgm:t>
    </dgm:pt>
    <dgm:pt modelId="{0F556E58-65D6-4868-9406-857A6B127262}">
      <dgm:prSet phldrT="[Text]" custT="1"/>
      <dgm:spPr/>
      <dgm:t>
        <a:bodyPr/>
        <a:lstStyle/>
        <a:p>
          <a:pPr algn="ctr"/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External approach:  Scleral buckling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AF99334-F660-4D19-8AC5-9CFA72484FFA}" type="parTrans" cxnId="{21DBC5E0-127F-4EAE-851E-0CEE685E363A}">
      <dgm:prSet/>
      <dgm:spPr/>
      <dgm:t>
        <a:bodyPr/>
        <a:lstStyle/>
        <a:p>
          <a:endParaRPr lang="en-US"/>
        </a:p>
      </dgm:t>
    </dgm:pt>
    <dgm:pt modelId="{0FF234EF-1CCC-43A6-B9FB-1F2FB83A9BE7}" type="sibTrans" cxnId="{21DBC5E0-127F-4EAE-851E-0CEE685E363A}">
      <dgm:prSet/>
      <dgm:spPr/>
      <dgm:t>
        <a:bodyPr/>
        <a:lstStyle/>
        <a:p>
          <a:endParaRPr lang="en-US"/>
        </a:p>
      </dgm:t>
    </dgm:pt>
    <dgm:pt modelId="{61EC8240-BB64-4598-971A-15D7508755E2}">
      <dgm:prSet phldrT="[Text]" custT="1"/>
      <dgm:spPr/>
      <dgm:t>
        <a:bodyPr/>
        <a:lstStyle/>
        <a:p>
          <a:pPr algn="ctr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Internal approach: Pars Plana Vitrectomy (PPV)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0E94AC69-C659-403A-958E-89931E37DAAD}" type="parTrans" cxnId="{0501AA90-ECB4-49DC-BE33-A8F965161FAE}">
      <dgm:prSet/>
      <dgm:spPr/>
      <dgm:t>
        <a:bodyPr/>
        <a:lstStyle/>
        <a:p>
          <a:endParaRPr lang="en-US"/>
        </a:p>
      </dgm:t>
    </dgm:pt>
    <dgm:pt modelId="{EECC04C2-AF44-4091-BDEF-8388AA1E4514}" type="sibTrans" cxnId="{0501AA90-ECB4-49DC-BE33-A8F965161FAE}">
      <dgm:prSet/>
      <dgm:spPr/>
      <dgm:t>
        <a:bodyPr/>
        <a:lstStyle/>
        <a:p>
          <a:endParaRPr lang="en-US"/>
        </a:p>
      </dgm:t>
    </dgm:pt>
    <dgm:pt modelId="{D2B4F070-5882-4541-B06E-84B9A045FDA8}">
      <dgm:prSet phldrT="[Text]" custT="1"/>
      <dgm:spPr/>
      <dgm:t>
        <a:bodyPr/>
        <a:lstStyle/>
        <a:p>
          <a:pPr algn="l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Long term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endotamponade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: Silicone Oil, Air, Gas (SF6, C2F6)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28A8759-528D-41EE-BFA4-7D36B3438545}" type="parTrans" cxnId="{B25D8E57-4E76-4663-859F-234C302D9226}">
      <dgm:prSet/>
      <dgm:spPr/>
      <dgm:t>
        <a:bodyPr/>
        <a:lstStyle/>
        <a:p>
          <a:endParaRPr lang="en-US"/>
        </a:p>
      </dgm:t>
    </dgm:pt>
    <dgm:pt modelId="{FE5C8215-347F-41AB-9C0D-7E8BFF8C4B1B}" type="sibTrans" cxnId="{B25D8E57-4E76-4663-859F-234C302D9226}">
      <dgm:prSet/>
      <dgm:spPr/>
      <dgm:t>
        <a:bodyPr/>
        <a:lstStyle/>
        <a:p>
          <a:endParaRPr lang="en-US"/>
        </a:p>
      </dgm:t>
    </dgm:pt>
    <dgm:pt modelId="{B5F76DD3-D266-4879-90A3-CF89810F4BDE}">
      <dgm:prSet phldrT="[Text]" custT="1"/>
      <dgm:spPr/>
      <dgm:t>
        <a:bodyPr/>
        <a:lstStyle/>
        <a:p>
          <a:pPr algn="l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Very large  and very posterior breaks, PVR,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RD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249A5D8-E2D1-426D-8E36-CBB78700A2FA}" type="parTrans" cxnId="{9FB619F6-A568-4456-A85D-30EA6A3DA976}">
      <dgm:prSet/>
      <dgm:spPr/>
      <dgm:t>
        <a:bodyPr/>
        <a:lstStyle/>
        <a:p>
          <a:endParaRPr lang="en-US"/>
        </a:p>
      </dgm:t>
    </dgm:pt>
    <dgm:pt modelId="{80576621-A07E-43F8-BABE-B566E9DF2C75}" type="sibTrans" cxnId="{9FB619F6-A568-4456-A85D-30EA6A3DA976}">
      <dgm:prSet/>
      <dgm:spPr/>
      <dgm:t>
        <a:bodyPr/>
        <a:lstStyle/>
        <a:p>
          <a:endParaRPr lang="en-US"/>
        </a:p>
      </dgm:t>
    </dgm:pt>
    <dgm:pt modelId="{5CA07F63-15DE-449A-B1BF-6A8868EE38F1}" type="pres">
      <dgm:prSet presAssocID="{ADB87A9C-B3A4-4191-8E39-D645754B5B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B1A73C-F096-4B4F-B397-6EA5D5CFFC89}" type="pres">
      <dgm:prSet presAssocID="{4C2F16D8-F97F-4B1B-949D-AE06B9A5BDD2}" presName="parentText" presStyleLbl="node1" presStyleIdx="0" presStyleCnt="3" custScaleY="754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5316A4-91F8-4E54-9D04-25099E429CCD}" type="pres">
      <dgm:prSet presAssocID="{4C2F16D8-F97F-4B1B-949D-AE06B9A5BDD2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4716BD-2DF7-427F-ACC4-746A45707458}" type="pres">
      <dgm:prSet presAssocID="{0F556E58-65D6-4868-9406-857A6B127262}" presName="parentText" presStyleLbl="node1" presStyleIdx="1" presStyleCnt="3" custScaleY="7017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F9697-011C-4EB9-A1ED-285FDC0F9D8A}" type="pres">
      <dgm:prSet presAssocID="{0F556E58-65D6-4868-9406-857A6B127262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BDB9A9-83B5-4A73-A77E-300AD4254DBC}" type="pres">
      <dgm:prSet presAssocID="{61EC8240-BB64-4598-971A-15D7508755E2}" presName="parentText" presStyleLbl="node1" presStyleIdx="2" presStyleCnt="3" custScaleY="8362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A1AB97-C603-41CB-9ECC-5AD804A95CBA}" type="pres">
      <dgm:prSet presAssocID="{61EC8240-BB64-4598-971A-15D7508755E2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98C4B7-F82C-4284-AF5F-83D6295A0741}" srcId="{4C2F16D8-F97F-4B1B-949D-AE06B9A5BDD2}" destId="{6E2D2714-FF31-4285-B13E-96D01DBA9DF0}" srcOrd="0" destOrd="0" parTransId="{FCD98AA0-D849-4835-9347-7601BF97A407}" sibTransId="{8C2237EF-8979-47A6-AA34-6C12BFB6A745}"/>
    <dgm:cxn modelId="{34C263B3-E1D3-4B31-AEB0-37EC0B1895E5}" srcId="{0F556E58-65D6-4868-9406-857A6B127262}" destId="{7B205698-5FA0-4328-8D60-DE926DDCBB9F}" srcOrd="0" destOrd="0" parTransId="{BA7C4F14-0AFF-4CE0-A1DD-D51EECF4106A}" sibTransId="{E0C4AD63-FDC6-4EE5-8E2E-6D68BFBB54CE}"/>
    <dgm:cxn modelId="{21DBC5E0-127F-4EAE-851E-0CEE685E363A}" srcId="{ADB87A9C-B3A4-4191-8E39-D645754B5B0F}" destId="{0F556E58-65D6-4868-9406-857A6B127262}" srcOrd="1" destOrd="0" parTransId="{4AF99334-F660-4D19-8AC5-9CFA72484FFA}" sibTransId="{0FF234EF-1CCC-43A6-B9FB-1F2FB83A9BE7}"/>
    <dgm:cxn modelId="{B25D8E57-4E76-4663-859F-234C302D9226}" srcId="{61EC8240-BB64-4598-971A-15D7508755E2}" destId="{D2B4F070-5882-4541-B06E-84B9A045FDA8}" srcOrd="1" destOrd="0" parTransId="{128A8759-528D-41EE-BFA4-7D36B3438545}" sibTransId="{FE5C8215-347F-41AB-9C0D-7E8BFF8C4B1B}"/>
    <dgm:cxn modelId="{0837F808-DCDC-416B-B0C4-2B13595D95CD}" type="presOf" srcId="{D2B4F070-5882-4541-B06E-84B9A045FDA8}" destId="{A6A1AB97-C603-41CB-9ECC-5AD804A95CBA}" srcOrd="0" destOrd="1" presId="urn:microsoft.com/office/officeart/2005/8/layout/vList2"/>
    <dgm:cxn modelId="{A1465E9C-C2C0-45CE-AD32-62FA9C46B53F}" type="presOf" srcId="{7B205698-5FA0-4328-8D60-DE926DDCBB9F}" destId="{3BCF9697-011C-4EB9-A1ED-285FDC0F9D8A}" srcOrd="0" destOrd="0" presId="urn:microsoft.com/office/officeart/2005/8/layout/vList2"/>
    <dgm:cxn modelId="{E26EEB64-E19B-40C7-9522-BEF228A17618}" type="presOf" srcId="{61EC8240-BB64-4598-971A-15D7508755E2}" destId="{DCBDB9A9-83B5-4A73-A77E-300AD4254DBC}" srcOrd="0" destOrd="0" presId="urn:microsoft.com/office/officeart/2005/8/layout/vList2"/>
    <dgm:cxn modelId="{7C9E01EA-4645-40B2-9E2E-EE41FB81E7AA}" type="presOf" srcId="{ADB87A9C-B3A4-4191-8E39-D645754B5B0F}" destId="{5CA07F63-15DE-449A-B1BF-6A8868EE38F1}" srcOrd="0" destOrd="0" presId="urn:microsoft.com/office/officeart/2005/8/layout/vList2"/>
    <dgm:cxn modelId="{9FB619F6-A568-4456-A85D-30EA6A3DA976}" srcId="{61EC8240-BB64-4598-971A-15D7508755E2}" destId="{B5F76DD3-D266-4879-90A3-CF89810F4BDE}" srcOrd="0" destOrd="0" parTransId="{4249A5D8-E2D1-426D-8E36-CBB78700A2FA}" sibTransId="{80576621-A07E-43F8-BABE-B566E9DF2C75}"/>
    <dgm:cxn modelId="{72CF5AED-914E-4117-B786-CC324B6CBC1B}" type="presOf" srcId="{6E2D2714-FF31-4285-B13E-96D01DBA9DF0}" destId="{985316A4-91F8-4E54-9D04-25099E429CCD}" srcOrd="0" destOrd="0" presId="urn:microsoft.com/office/officeart/2005/8/layout/vList2"/>
    <dgm:cxn modelId="{8F3AA737-17DA-4001-AFE9-35BBC91345F0}" srcId="{ADB87A9C-B3A4-4191-8E39-D645754B5B0F}" destId="{4C2F16D8-F97F-4B1B-949D-AE06B9A5BDD2}" srcOrd="0" destOrd="0" parTransId="{9ABFDF3D-0BF2-4F69-9E2E-23F2A58AFB76}" sibTransId="{C75F5A2D-03B9-4ECA-A06D-F6B854C174C2}"/>
    <dgm:cxn modelId="{525D1156-7149-4A15-9BCF-F6F573A4E2B3}" type="presOf" srcId="{0F556E58-65D6-4868-9406-857A6B127262}" destId="{F24716BD-2DF7-427F-ACC4-746A45707458}" srcOrd="0" destOrd="0" presId="urn:microsoft.com/office/officeart/2005/8/layout/vList2"/>
    <dgm:cxn modelId="{911FB3C9-6E76-4971-A96A-0CA4AC846A4F}" type="presOf" srcId="{B5F76DD3-D266-4879-90A3-CF89810F4BDE}" destId="{A6A1AB97-C603-41CB-9ECC-5AD804A95CBA}" srcOrd="0" destOrd="0" presId="urn:microsoft.com/office/officeart/2005/8/layout/vList2"/>
    <dgm:cxn modelId="{70E947CD-BFFD-411F-AD1C-CA8BF7E9094A}" type="presOf" srcId="{4C2F16D8-F97F-4B1B-949D-AE06B9A5BDD2}" destId="{8CB1A73C-F096-4B4F-B397-6EA5D5CFFC89}" srcOrd="0" destOrd="0" presId="urn:microsoft.com/office/officeart/2005/8/layout/vList2"/>
    <dgm:cxn modelId="{0501AA90-ECB4-49DC-BE33-A8F965161FAE}" srcId="{ADB87A9C-B3A4-4191-8E39-D645754B5B0F}" destId="{61EC8240-BB64-4598-971A-15D7508755E2}" srcOrd="2" destOrd="0" parTransId="{0E94AC69-C659-403A-958E-89931E37DAAD}" sibTransId="{EECC04C2-AF44-4091-BDEF-8388AA1E4514}"/>
    <dgm:cxn modelId="{3CC58EB1-5A27-4104-A5D3-E68942E338CA}" type="presParOf" srcId="{5CA07F63-15DE-449A-B1BF-6A8868EE38F1}" destId="{8CB1A73C-F096-4B4F-B397-6EA5D5CFFC89}" srcOrd="0" destOrd="0" presId="urn:microsoft.com/office/officeart/2005/8/layout/vList2"/>
    <dgm:cxn modelId="{081951AB-7653-471C-BCE5-FB192D3B95B4}" type="presParOf" srcId="{5CA07F63-15DE-449A-B1BF-6A8868EE38F1}" destId="{985316A4-91F8-4E54-9D04-25099E429CCD}" srcOrd="1" destOrd="0" presId="urn:microsoft.com/office/officeart/2005/8/layout/vList2"/>
    <dgm:cxn modelId="{9B69D9F1-0DD0-4B05-B425-D9E70FD2ECCC}" type="presParOf" srcId="{5CA07F63-15DE-449A-B1BF-6A8868EE38F1}" destId="{F24716BD-2DF7-427F-ACC4-746A45707458}" srcOrd="2" destOrd="0" presId="urn:microsoft.com/office/officeart/2005/8/layout/vList2"/>
    <dgm:cxn modelId="{4487D8B0-C6CE-4073-A14C-77A5D1D6CB70}" type="presParOf" srcId="{5CA07F63-15DE-449A-B1BF-6A8868EE38F1}" destId="{3BCF9697-011C-4EB9-A1ED-285FDC0F9D8A}" srcOrd="3" destOrd="0" presId="urn:microsoft.com/office/officeart/2005/8/layout/vList2"/>
    <dgm:cxn modelId="{03DB8F6E-C5D1-4D2E-AE14-50FB2BC82F46}" type="presParOf" srcId="{5CA07F63-15DE-449A-B1BF-6A8868EE38F1}" destId="{DCBDB9A9-83B5-4A73-A77E-300AD4254DBC}" srcOrd="4" destOrd="0" presId="urn:microsoft.com/office/officeart/2005/8/layout/vList2"/>
    <dgm:cxn modelId="{9E6FC90E-B324-4558-8747-2ADE88FEB008}" type="presParOf" srcId="{5CA07F63-15DE-449A-B1BF-6A8868EE38F1}" destId="{A6A1AB97-C603-41CB-9ECC-5AD804A95CB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E2218FF9-7E0D-4C57-8300-3C40EEED698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900B68-8ABD-4695-A8F6-C5C8ECB955C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Prophylaxis (fellow eye)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06B4690-65DF-418F-8621-CA5E2ECF43D7}" type="parTrans" cxnId="{C2FB1BF9-7DDC-41A2-9EB7-25FE830B5CE2}">
      <dgm:prSet/>
      <dgm:spPr/>
      <dgm:t>
        <a:bodyPr/>
        <a:lstStyle/>
        <a:p>
          <a:endParaRPr lang="en-US"/>
        </a:p>
      </dgm:t>
    </dgm:pt>
    <dgm:pt modelId="{399A5766-527E-43E9-AEB4-47A5C4F89E54}" type="sibTrans" cxnId="{C2FB1BF9-7DDC-41A2-9EB7-25FE830B5CE2}">
      <dgm:prSet/>
      <dgm:spPr/>
      <dgm:t>
        <a:bodyPr/>
        <a:lstStyle/>
        <a:p>
          <a:endParaRPr lang="en-US"/>
        </a:p>
      </dgm:t>
    </dgm:pt>
    <dgm:pt modelId="{ABBABA99-9D43-4A13-90D2-6772BBD3531C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RD affects both eyes in 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15-20%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patients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D331D429-0F3E-4592-9A04-6B93D1493273}" type="parTrans" cxnId="{32204DC4-8C05-4DA1-B6FC-485D5A54A7D5}">
      <dgm:prSet/>
      <dgm:spPr/>
      <dgm:t>
        <a:bodyPr/>
        <a:lstStyle/>
        <a:p>
          <a:endParaRPr lang="en-US"/>
        </a:p>
      </dgm:t>
    </dgm:pt>
    <dgm:pt modelId="{B072A419-4613-4A67-ACF9-714C647E3FB1}" type="sibTrans" cxnId="{32204DC4-8C05-4DA1-B6FC-485D5A54A7D5}">
      <dgm:prSet/>
      <dgm:spPr/>
      <dgm:t>
        <a:bodyPr/>
        <a:lstStyle/>
        <a:p>
          <a:endParaRPr lang="en-US"/>
        </a:p>
      </dgm:t>
    </dgm:pt>
    <dgm:pt modelId="{28F7E606-4968-4D8D-BD2A-9C1A42473F67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Laser photocoagulation or cryotherapy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835E7B4-7820-4ED2-83D7-CD450DBB160B}" type="parTrans" cxnId="{27F538B7-0BEA-4C91-A6C3-4898D097FB46}">
      <dgm:prSet/>
      <dgm:spPr/>
      <dgm:t>
        <a:bodyPr/>
        <a:lstStyle/>
        <a:p>
          <a:endParaRPr lang="en-US"/>
        </a:p>
      </dgm:t>
    </dgm:pt>
    <dgm:pt modelId="{F8EFFD86-2EEF-4C4C-8322-28786BDFE4C0}" type="sibTrans" cxnId="{27F538B7-0BEA-4C91-A6C3-4898D097FB46}">
      <dgm:prSet/>
      <dgm:spPr/>
      <dgm:t>
        <a:bodyPr/>
        <a:lstStyle/>
        <a:p>
          <a:endParaRPr lang="en-US"/>
        </a:p>
      </dgm:t>
    </dgm:pt>
    <dgm:pt modelId="{1153F402-F4DB-4EE2-AAAC-DA808BCFD0E4}" type="pres">
      <dgm:prSet presAssocID="{E2218FF9-7E0D-4C57-8300-3C40EEED69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80DAFF-F833-421E-A9E0-EE7189866BE0}" type="pres">
      <dgm:prSet presAssocID="{72900B68-8ABD-4695-A8F6-C5C8ECB955C2}" presName="linNode" presStyleCnt="0"/>
      <dgm:spPr/>
    </dgm:pt>
    <dgm:pt modelId="{A86E58A0-FC41-4390-B60E-7185DF61197C}" type="pres">
      <dgm:prSet presAssocID="{72900B68-8ABD-4695-A8F6-C5C8ECB955C2}" presName="parentText" presStyleLbl="node1" presStyleIdx="0" presStyleCnt="1" custScaleX="11554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653C1D-4E00-45C3-A874-00B4B9616FA3}" type="pres">
      <dgm:prSet presAssocID="{72900B68-8ABD-4695-A8F6-C5C8ECB955C2}" presName="descendantText" presStyleLbl="alignAccFollowNode1" presStyleIdx="0" presStyleCnt="1" custScaleX="177307" custScaleY="125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204DC4-8C05-4DA1-B6FC-485D5A54A7D5}" srcId="{72900B68-8ABD-4695-A8F6-C5C8ECB955C2}" destId="{ABBABA99-9D43-4A13-90D2-6772BBD3531C}" srcOrd="0" destOrd="0" parTransId="{D331D429-0F3E-4592-9A04-6B93D1493273}" sibTransId="{B072A419-4613-4A67-ACF9-714C647E3FB1}"/>
    <dgm:cxn modelId="{BDF9923E-4E7C-4D00-A18E-673A4A8E3704}" type="presOf" srcId="{E2218FF9-7E0D-4C57-8300-3C40EEED6980}" destId="{1153F402-F4DB-4EE2-AAAC-DA808BCFD0E4}" srcOrd="0" destOrd="0" presId="urn:microsoft.com/office/officeart/2005/8/layout/vList5"/>
    <dgm:cxn modelId="{C2FB1BF9-7DDC-41A2-9EB7-25FE830B5CE2}" srcId="{E2218FF9-7E0D-4C57-8300-3C40EEED6980}" destId="{72900B68-8ABD-4695-A8F6-C5C8ECB955C2}" srcOrd="0" destOrd="0" parTransId="{806B4690-65DF-418F-8621-CA5E2ECF43D7}" sibTransId="{399A5766-527E-43E9-AEB4-47A5C4F89E54}"/>
    <dgm:cxn modelId="{9D56E9E4-DA29-4C2F-BCC4-5A3E5553EE59}" type="presOf" srcId="{ABBABA99-9D43-4A13-90D2-6772BBD3531C}" destId="{42653C1D-4E00-45C3-A874-00B4B9616FA3}" srcOrd="0" destOrd="0" presId="urn:microsoft.com/office/officeart/2005/8/layout/vList5"/>
    <dgm:cxn modelId="{27F538B7-0BEA-4C91-A6C3-4898D097FB46}" srcId="{72900B68-8ABD-4695-A8F6-C5C8ECB955C2}" destId="{28F7E606-4968-4D8D-BD2A-9C1A42473F67}" srcOrd="1" destOrd="0" parTransId="{B835E7B4-7820-4ED2-83D7-CD450DBB160B}" sibTransId="{F8EFFD86-2EEF-4C4C-8322-28786BDFE4C0}"/>
    <dgm:cxn modelId="{B84F8679-13CB-4543-A7B1-FB71DD487B34}" type="presOf" srcId="{72900B68-8ABD-4695-A8F6-C5C8ECB955C2}" destId="{A86E58A0-FC41-4390-B60E-7185DF61197C}" srcOrd="0" destOrd="0" presId="urn:microsoft.com/office/officeart/2005/8/layout/vList5"/>
    <dgm:cxn modelId="{1D7EF70B-60BD-4EC6-B1DB-1D78BCCAD8C0}" type="presOf" srcId="{28F7E606-4968-4D8D-BD2A-9C1A42473F67}" destId="{42653C1D-4E00-45C3-A874-00B4B9616FA3}" srcOrd="0" destOrd="1" presId="urn:microsoft.com/office/officeart/2005/8/layout/vList5"/>
    <dgm:cxn modelId="{E7FB884C-136F-4B88-BE36-CB621B2E8BF9}" type="presParOf" srcId="{1153F402-F4DB-4EE2-AAAC-DA808BCFD0E4}" destId="{6880DAFF-F833-421E-A9E0-EE7189866BE0}" srcOrd="0" destOrd="0" presId="urn:microsoft.com/office/officeart/2005/8/layout/vList5"/>
    <dgm:cxn modelId="{6663F9D2-ADFE-479F-A0DA-7C3FAC060A84}" type="presParOf" srcId="{6880DAFF-F833-421E-A9E0-EE7189866BE0}" destId="{A86E58A0-FC41-4390-B60E-7185DF61197C}" srcOrd="0" destOrd="0" presId="urn:microsoft.com/office/officeart/2005/8/layout/vList5"/>
    <dgm:cxn modelId="{8C1983AB-0776-45EA-B397-859A27B952AC}" type="presParOf" srcId="{6880DAFF-F833-421E-A9E0-EE7189866BE0}" destId="{42653C1D-4E00-45C3-A874-00B4B9616FA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8D698116-ED14-4336-94E9-885379EAE6F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771F46-4BD8-4EB4-969A-2BDC99510920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retinal detachment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020EBBE-D5F5-4956-A7DA-9EA5C356538F}" type="parTrans" cxnId="{B3D35F43-7369-4188-85E7-AA150E4EBDD8}">
      <dgm:prSet/>
      <dgm:spPr/>
      <dgm:t>
        <a:bodyPr/>
        <a:lstStyle/>
        <a:p>
          <a:endParaRPr lang="en-US"/>
        </a:p>
      </dgm:t>
    </dgm:pt>
    <dgm:pt modelId="{E4699AD4-D0AB-4BA2-ABB2-D35FAC5E49CD}" type="sibTrans" cxnId="{B3D35F43-7369-4188-85E7-AA150E4EBDD8}">
      <dgm:prSet/>
      <dgm:spPr/>
      <dgm:t>
        <a:bodyPr/>
        <a:lstStyle/>
        <a:p>
          <a:endParaRPr lang="en-US"/>
        </a:p>
      </dgm:t>
    </dgm:pt>
    <dgm:pt modelId="{4F9CDBB3-A659-472B-A2FA-5B9E0FC2C11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Caused by slowly traction of the vitreoretinal membranes  (PDR, Ocular trauma) and retinal breaks are usually absent→ the visual field defect usually progresses slowly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ADF9B71-595C-4CC1-A2A2-D3B64B14E8D9}" type="parTrans" cxnId="{BB5B0A6A-B58C-4777-A8F6-9FDD3B4180DD}">
      <dgm:prSet/>
      <dgm:spPr/>
      <dgm:t>
        <a:bodyPr/>
        <a:lstStyle/>
        <a:p>
          <a:endParaRPr lang="en-US"/>
        </a:p>
      </dgm:t>
    </dgm:pt>
    <dgm:pt modelId="{D1D90F95-7644-458F-A70A-3340B5BD9073}" type="sibTrans" cxnId="{BB5B0A6A-B58C-4777-A8F6-9FDD3B4180DD}">
      <dgm:prSet/>
      <dgm:spPr/>
      <dgm:t>
        <a:bodyPr/>
        <a:lstStyle/>
        <a:p>
          <a:endParaRPr lang="en-US"/>
        </a:p>
      </dgm:t>
    </dgm:pt>
    <dgm:pt modelId="{16B92BA3-64E7-4BA8-A241-3DA623C12D4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Treatment: PPV + Membrane pealing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C3EE783-C2FA-4EA7-8125-6EBBFC0CEBE8}" type="parTrans" cxnId="{2E36E396-9895-485D-8CD5-814A89D2FBDB}">
      <dgm:prSet/>
      <dgm:spPr/>
      <dgm:t>
        <a:bodyPr/>
        <a:lstStyle/>
        <a:p>
          <a:endParaRPr lang="en-US"/>
        </a:p>
      </dgm:t>
    </dgm:pt>
    <dgm:pt modelId="{923646B7-AABA-43DB-B22D-7F119DE76355}" type="sibTrans" cxnId="{2E36E396-9895-485D-8CD5-814A89D2FBDB}">
      <dgm:prSet/>
      <dgm:spPr/>
      <dgm:t>
        <a:bodyPr/>
        <a:lstStyle/>
        <a:p>
          <a:endParaRPr lang="en-US"/>
        </a:p>
      </dgm:t>
    </dgm:pt>
    <dgm:pt modelId="{547934B4-3087-4CF5-A2C5-A22CEAEECAE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detached retina has a concave configuration and is immobile: the highest elevation occurs at sites of V-R traction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B287A12-AB7D-4C29-806B-EE00B9F25C0C}" type="parTrans" cxnId="{53430132-A1A0-40C2-9AB7-C0C39A81AB54}">
      <dgm:prSet/>
      <dgm:spPr/>
      <dgm:t>
        <a:bodyPr/>
        <a:lstStyle/>
        <a:p>
          <a:endParaRPr lang="en-US"/>
        </a:p>
      </dgm:t>
    </dgm:pt>
    <dgm:pt modelId="{5B4F6055-A167-4877-8D01-207A8592BED6}" type="sibTrans" cxnId="{53430132-A1A0-40C2-9AB7-C0C39A81AB54}">
      <dgm:prSet/>
      <dgm:spPr/>
      <dgm:t>
        <a:bodyPr/>
        <a:lstStyle/>
        <a:p>
          <a:endParaRPr lang="en-US"/>
        </a:p>
      </dgm:t>
    </dgm:pt>
    <dgm:pt modelId="{4C977519-7BFC-41A3-97E7-BD1437971FE1}" type="pres">
      <dgm:prSet presAssocID="{8D698116-ED14-4336-94E9-885379EAE6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81F46E-91AA-4B11-A93E-F9A9B540AEDE}" type="pres">
      <dgm:prSet presAssocID="{D7771F46-4BD8-4EB4-969A-2BDC99510920}" presName="parentText" presStyleLbl="node1" presStyleIdx="0" presStyleCnt="1" custScaleY="24446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77D78B-2910-4D3F-B7A9-700AAA7FF8E2}" type="pres">
      <dgm:prSet presAssocID="{D7771F46-4BD8-4EB4-969A-2BDC99510920}" presName="childText" presStyleLbl="revTx" presStyleIdx="0" presStyleCnt="1" custScaleY="1532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36E396-9895-485D-8CD5-814A89D2FBDB}" srcId="{D7771F46-4BD8-4EB4-969A-2BDC99510920}" destId="{16B92BA3-64E7-4BA8-A241-3DA623C12D47}" srcOrd="2" destOrd="0" parTransId="{BC3EE783-C2FA-4EA7-8125-6EBBFC0CEBE8}" sibTransId="{923646B7-AABA-43DB-B22D-7F119DE76355}"/>
    <dgm:cxn modelId="{5AC5CC88-8ED9-41A2-B0B1-7E4440A4E951}" type="presOf" srcId="{4F9CDBB3-A659-472B-A2FA-5B9E0FC2C117}" destId="{6077D78B-2910-4D3F-B7A9-700AAA7FF8E2}" srcOrd="0" destOrd="0" presId="urn:microsoft.com/office/officeart/2005/8/layout/vList2"/>
    <dgm:cxn modelId="{C19FA5A7-722D-484D-A71E-7772179FCBC5}" type="presOf" srcId="{8D698116-ED14-4336-94E9-885379EAE6FB}" destId="{4C977519-7BFC-41A3-97E7-BD1437971FE1}" srcOrd="0" destOrd="0" presId="urn:microsoft.com/office/officeart/2005/8/layout/vList2"/>
    <dgm:cxn modelId="{2C70AB17-BDEF-4978-BBF1-BF65865C6492}" type="presOf" srcId="{547934B4-3087-4CF5-A2C5-A22CEAEECAED}" destId="{6077D78B-2910-4D3F-B7A9-700AAA7FF8E2}" srcOrd="0" destOrd="1" presId="urn:microsoft.com/office/officeart/2005/8/layout/vList2"/>
    <dgm:cxn modelId="{8B6BA4FD-CB5E-4747-886A-DE1A3C2AEA88}" type="presOf" srcId="{D7771F46-4BD8-4EB4-969A-2BDC99510920}" destId="{5581F46E-91AA-4B11-A93E-F9A9B540AEDE}" srcOrd="0" destOrd="0" presId="urn:microsoft.com/office/officeart/2005/8/layout/vList2"/>
    <dgm:cxn modelId="{BB5B0A6A-B58C-4777-A8F6-9FDD3B4180DD}" srcId="{D7771F46-4BD8-4EB4-969A-2BDC99510920}" destId="{4F9CDBB3-A659-472B-A2FA-5B9E0FC2C117}" srcOrd="0" destOrd="0" parTransId="{6ADF9B71-595C-4CC1-A2A2-D3B64B14E8D9}" sibTransId="{D1D90F95-7644-458F-A70A-3340B5BD9073}"/>
    <dgm:cxn modelId="{B3D35F43-7369-4188-85E7-AA150E4EBDD8}" srcId="{8D698116-ED14-4336-94E9-885379EAE6FB}" destId="{D7771F46-4BD8-4EB4-969A-2BDC99510920}" srcOrd="0" destOrd="0" parTransId="{1020EBBE-D5F5-4956-A7DA-9EA5C356538F}" sibTransId="{E4699AD4-D0AB-4BA2-ABB2-D35FAC5E49CD}"/>
    <dgm:cxn modelId="{53430132-A1A0-40C2-9AB7-C0C39A81AB54}" srcId="{D7771F46-4BD8-4EB4-969A-2BDC99510920}" destId="{547934B4-3087-4CF5-A2C5-A22CEAEECAED}" srcOrd="1" destOrd="0" parTransId="{EB287A12-AB7D-4C29-806B-EE00B9F25C0C}" sibTransId="{5B4F6055-A167-4877-8D01-207A8592BED6}"/>
    <dgm:cxn modelId="{3B4B6437-12C3-48DE-82B5-C6014376CB7D}" type="presOf" srcId="{16B92BA3-64E7-4BA8-A241-3DA623C12D47}" destId="{6077D78B-2910-4D3F-B7A9-700AAA7FF8E2}" srcOrd="0" destOrd="2" presId="urn:microsoft.com/office/officeart/2005/8/layout/vList2"/>
    <dgm:cxn modelId="{DFB3839E-AFE7-498C-BEB4-2B5F2DBF8C77}" type="presParOf" srcId="{4C977519-7BFC-41A3-97E7-BD1437971FE1}" destId="{5581F46E-91AA-4B11-A93E-F9A9B540AEDE}" srcOrd="0" destOrd="0" presId="urn:microsoft.com/office/officeart/2005/8/layout/vList2"/>
    <dgm:cxn modelId="{6C23E252-1DC9-4846-A83C-8C9564AAEC73}" type="presParOf" srcId="{4C977519-7BFC-41A3-97E7-BD1437971FE1}" destId="{6077D78B-2910-4D3F-B7A9-700AAA7FF8E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8.xml><?xml version="1.0" encoding="utf-8"?>
<dgm:dataModel xmlns:dgm="http://schemas.openxmlformats.org/drawingml/2006/diagram" xmlns:a="http://schemas.openxmlformats.org/drawingml/2006/main">
  <dgm:ptLst>
    <dgm:pt modelId="{C0F48D18-8D60-4DE0-A42D-55ACDECFAD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32D9BA-F99E-4C4B-AC48-6589DE28879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Exudative retinal detachment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CA98355-CB6F-45F6-AECA-4912C9B90D52}" type="parTrans" cxnId="{B9F5ECA8-59AC-4BA6-88B6-2A460F30C2C3}">
      <dgm:prSet/>
      <dgm:spPr/>
      <dgm:t>
        <a:bodyPr/>
        <a:lstStyle/>
        <a:p>
          <a:endParaRPr lang="en-US"/>
        </a:p>
      </dgm:t>
    </dgm:pt>
    <dgm:pt modelId="{00A2CF4C-7920-436D-B00B-D8548C9DB7B5}" type="sibTrans" cxnId="{B9F5ECA8-59AC-4BA6-88B6-2A460F30C2C3}">
      <dgm:prSet/>
      <dgm:spPr/>
      <dgm:t>
        <a:bodyPr/>
        <a:lstStyle/>
        <a:p>
          <a:endParaRPr lang="en-US"/>
        </a:p>
      </dgm:t>
    </dgm:pt>
    <dgm:pt modelId="{F239BAE3-1D23-49C4-B304-33EE7AF913A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SRF derived from the choroid gains access to SR space through damaged RPE (choroidal tumors, inflammation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9A86ED5-76F8-406A-87E6-597759BFA39D}" type="parTrans" cxnId="{B87A86ED-F882-4D1D-8B20-A3CE19BC4221}">
      <dgm:prSet/>
      <dgm:spPr/>
      <dgm:t>
        <a:bodyPr/>
        <a:lstStyle/>
        <a:p>
          <a:endParaRPr lang="en-US"/>
        </a:p>
      </dgm:t>
    </dgm:pt>
    <dgm:pt modelId="{8BD8D454-D704-41DC-93BE-8CA54ADE5F95}" type="sibTrans" cxnId="{B87A86ED-F882-4D1D-8B20-A3CE19BC4221}">
      <dgm:prSet/>
      <dgm:spPr/>
      <dgm:t>
        <a:bodyPr/>
        <a:lstStyle/>
        <a:p>
          <a:endParaRPr lang="en-US"/>
        </a:p>
      </dgm:t>
    </dgm:pt>
    <dgm:pt modelId="{F5C57971-727B-4F3B-9B56-D2E95B31A2A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Retinal breaks are absent; The detached retina has a convex configuration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3C66AC7-246A-4C69-B5FE-AB93A680A874}" type="parTrans" cxnId="{C46D8022-CF5C-41A4-BE1A-CEEB55969B21}">
      <dgm:prSet/>
      <dgm:spPr/>
      <dgm:t>
        <a:bodyPr/>
        <a:lstStyle/>
        <a:p>
          <a:endParaRPr lang="en-US"/>
        </a:p>
      </dgm:t>
    </dgm:pt>
    <dgm:pt modelId="{C692119D-2D24-4593-84B6-01427BCF53E8}" type="sibTrans" cxnId="{C46D8022-CF5C-41A4-BE1A-CEEB55969B21}">
      <dgm:prSet/>
      <dgm:spPr/>
      <dgm:t>
        <a:bodyPr/>
        <a:lstStyle/>
        <a:p>
          <a:endParaRPr lang="en-US"/>
        </a:p>
      </dgm:t>
    </dgm:pt>
    <dgm:pt modelId="{E28426E4-30F2-40DF-A2C6-D2940B28A26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“Shifting fluid” SRF responds to the force of gravity: in the upright position the SRF collects under inferior retina; on assuming the supine position, the inferior retina flattens and SRF shifts posteriorly and detaches the macula and superior retina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724B75CD-EA51-46D3-8F39-735301FC3528}" type="parTrans" cxnId="{77D4D475-F0C6-4A24-8207-F8662D33927A}">
      <dgm:prSet/>
      <dgm:spPr/>
      <dgm:t>
        <a:bodyPr/>
        <a:lstStyle/>
        <a:p>
          <a:endParaRPr lang="en-US"/>
        </a:p>
      </dgm:t>
    </dgm:pt>
    <dgm:pt modelId="{9F5A8336-EE42-461E-B85A-31EA1B687097}" type="sibTrans" cxnId="{77D4D475-F0C6-4A24-8207-F8662D33927A}">
      <dgm:prSet/>
      <dgm:spPr/>
      <dgm:t>
        <a:bodyPr/>
        <a:lstStyle/>
        <a:p>
          <a:endParaRPr lang="en-US"/>
        </a:p>
      </dgm:t>
    </dgm:pt>
    <dgm:pt modelId="{EFE327F3-5D31-48C8-9D10-AF7B26A15A4B}" type="pres">
      <dgm:prSet presAssocID="{C0F48D18-8D60-4DE0-A42D-55ACDECFAD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53F4D3-A0DA-4BA1-9C0B-02B0E1D7FD42}" type="pres">
      <dgm:prSet presAssocID="{8232D9BA-F99E-4C4B-AC48-6589DE28879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92B7F-A69E-491F-A344-53125841B3F8}" type="pres">
      <dgm:prSet presAssocID="{8232D9BA-F99E-4C4B-AC48-6589DE288795}" presName="childText" presStyleLbl="revTx" presStyleIdx="0" presStyleCnt="1" custScaleY="1065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6D8022-CF5C-41A4-BE1A-CEEB55969B21}" srcId="{8232D9BA-F99E-4C4B-AC48-6589DE288795}" destId="{F5C57971-727B-4F3B-9B56-D2E95B31A2AE}" srcOrd="1" destOrd="0" parTransId="{F3C66AC7-246A-4C69-B5FE-AB93A680A874}" sibTransId="{C692119D-2D24-4593-84B6-01427BCF53E8}"/>
    <dgm:cxn modelId="{22CD2AF3-E62F-499F-AEFF-581F9AC55548}" type="presOf" srcId="{E28426E4-30F2-40DF-A2C6-D2940B28A267}" destId="{68E92B7F-A69E-491F-A344-53125841B3F8}" srcOrd="0" destOrd="2" presId="urn:microsoft.com/office/officeart/2005/8/layout/vList2"/>
    <dgm:cxn modelId="{E5EC518A-E776-4377-A55C-173F68B00147}" type="presOf" srcId="{C0F48D18-8D60-4DE0-A42D-55ACDECFADB0}" destId="{EFE327F3-5D31-48C8-9D10-AF7B26A15A4B}" srcOrd="0" destOrd="0" presId="urn:microsoft.com/office/officeart/2005/8/layout/vList2"/>
    <dgm:cxn modelId="{B9F5ECA8-59AC-4BA6-88B6-2A460F30C2C3}" srcId="{C0F48D18-8D60-4DE0-A42D-55ACDECFADB0}" destId="{8232D9BA-F99E-4C4B-AC48-6589DE288795}" srcOrd="0" destOrd="0" parTransId="{8CA98355-CB6F-45F6-AECA-4912C9B90D52}" sibTransId="{00A2CF4C-7920-436D-B00B-D8548C9DB7B5}"/>
    <dgm:cxn modelId="{77D4D475-F0C6-4A24-8207-F8662D33927A}" srcId="{8232D9BA-F99E-4C4B-AC48-6589DE288795}" destId="{E28426E4-30F2-40DF-A2C6-D2940B28A267}" srcOrd="2" destOrd="0" parTransId="{724B75CD-EA51-46D3-8F39-735301FC3528}" sibTransId="{9F5A8336-EE42-461E-B85A-31EA1B687097}"/>
    <dgm:cxn modelId="{B2513ACA-4348-4EAB-9F54-87845FDF4484}" type="presOf" srcId="{F239BAE3-1D23-49C4-B304-33EE7AF913A2}" destId="{68E92B7F-A69E-491F-A344-53125841B3F8}" srcOrd="0" destOrd="0" presId="urn:microsoft.com/office/officeart/2005/8/layout/vList2"/>
    <dgm:cxn modelId="{4FE6AFE4-A956-4793-A18A-8D4AA2C93E30}" type="presOf" srcId="{8232D9BA-F99E-4C4B-AC48-6589DE288795}" destId="{2D53F4D3-A0DA-4BA1-9C0B-02B0E1D7FD42}" srcOrd="0" destOrd="0" presId="urn:microsoft.com/office/officeart/2005/8/layout/vList2"/>
    <dgm:cxn modelId="{B87A86ED-F882-4D1D-8B20-A3CE19BC4221}" srcId="{8232D9BA-F99E-4C4B-AC48-6589DE288795}" destId="{F239BAE3-1D23-49C4-B304-33EE7AF913A2}" srcOrd="0" destOrd="0" parTransId="{99A86ED5-76F8-406A-87E6-597759BFA39D}" sibTransId="{8BD8D454-D704-41DC-93BE-8CA54ADE5F95}"/>
    <dgm:cxn modelId="{C3671FB5-B6D9-49C2-9884-BB46B478025B}" type="presOf" srcId="{F5C57971-727B-4F3B-9B56-D2E95B31A2AE}" destId="{68E92B7F-A69E-491F-A344-53125841B3F8}" srcOrd="0" destOrd="1" presId="urn:microsoft.com/office/officeart/2005/8/layout/vList2"/>
    <dgm:cxn modelId="{C35E55D0-4A25-46EB-B22A-E833BC78C008}" type="presParOf" srcId="{EFE327F3-5D31-48C8-9D10-AF7B26A15A4B}" destId="{2D53F4D3-A0DA-4BA1-9C0B-02B0E1D7FD42}" srcOrd="0" destOrd="0" presId="urn:microsoft.com/office/officeart/2005/8/layout/vList2"/>
    <dgm:cxn modelId="{8D3B3AD9-A629-4E3D-ADB8-AC6E2A931ECB}" type="presParOf" srcId="{EFE327F3-5D31-48C8-9D10-AF7B26A15A4B}" destId="{68E92B7F-A69E-491F-A344-53125841B3F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9.xml><?xml version="1.0" encoding="utf-8"?>
<dgm:dataModel xmlns:dgm="http://schemas.openxmlformats.org/drawingml/2006/diagram" xmlns:a="http://schemas.openxmlformats.org/drawingml/2006/main">
  <dgm:ptLst>
    <dgm:pt modelId="{DE9DAFA1-F837-4015-8C2B-587A850B688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34B173-253D-4B6A-AEAE-BE6C86FEC4E5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Age-related macular degeneration AMD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2F6C7D5-6597-4894-8D8A-7E3C7A71379A}" type="parTrans" cxnId="{E5294D3C-D19F-4B76-AA53-9DB5D0F6BA9F}">
      <dgm:prSet/>
      <dgm:spPr/>
      <dgm:t>
        <a:bodyPr/>
        <a:lstStyle/>
        <a:p>
          <a:endParaRPr lang="en-US"/>
        </a:p>
      </dgm:t>
    </dgm:pt>
    <dgm:pt modelId="{088F03D4-DE35-45F4-95BF-88B9D3DE5C24}" type="sibTrans" cxnId="{E5294D3C-D19F-4B76-AA53-9DB5D0F6BA9F}">
      <dgm:prSet/>
      <dgm:spPr/>
      <dgm:t>
        <a:bodyPr/>
        <a:lstStyle/>
        <a:p>
          <a:endParaRPr lang="en-US"/>
        </a:p>
      </dgm:t>
    </dgm:pt>
    <dgm:pt modelId="{FB125966-C8E9-40F6-A3AB-691E73C2BB1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leading cause of irreversible severe visual loss in individuals over 60 years old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AF8A4C7F-118C-48AA-AD87-DCAEE3136A99}" type="parTrans" cxnId="{53AD6297-80ED-4F02-9463-DA8773910964}">
      <dgm:prSet/>
      <dgm:spPr/>
      <dgm:t>
        <a:bodyPr/>
        <a:lstStyle/>
        <a:p>
          <a:endParaRPr lang="en-US"/>
        </a:p>
      </dgm:t>
    </dgm:pt>
    <dgm:pt modelId="{52D1690E-E2BC-473C-AC65-65F0F081365C}" type="sibTrans" cxnId="{53AD6297-80ED-4F02-9463-DA8773910964}">
      <dgm:prSet/>
      <dgm:spPr/>
      <dgm:t>
        <a:bodyPr/>
        <a:lstStyle/>
        <a:p>
          <a:endParaRPr lang="en-US"/>
        </a:p>
      </dgm:t>
    </dgm:pt>
    <dgm:pt modelId="{9106222B-8067-4905-88D1-95F1443D7918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condition is usually bilateral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607DDAB-427F-44F4-B781-28540A4B581E}" type="parTrans" cxnId="{C228935C-2264-420D-B074-7287621AD577}">
      <dgm:prSet/>
      <dgm:spPr/>
      <dgm:t>
        <a:bodyPr/>
        <a:lstStyle/>
        <a:p>
          <a:endParaRPr lang="en-US"/>
        </a:p>
      </dgm:t>
    </dgm:pt>
    <dgm:pt modelId="{22097AB4-F950-4657-8FB3-1E9FB470EDD8}" type="sibTrans" cxnId="{C228935C-2264-420D-B074-7287621AD577}">
      <dgm:prSet/>
      <dgm:spPr/>
      <dgm:t>
        <a:bodyPr/>
        <a:lstStyle/>
        <a:p>
          <a:endParaRPr lang="en-US"/>
        </a:p>
      </dgm:t>
    </dgm:pt>
    <dgm:pt modelId="{295330BE-1E33-44D8-87CB-CD75AF368A87}">
      <dgm:prSet phldrT="[Text]" custT="1"/>
      <dgm:spPr/>
      <dgm:t>
        <a:bodyPr/>
        <a:lstStyle/>
        <a:p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10% of individuals between the ages of 65 and 75 years have lost central vision as a result of AMD; Among those older than 75, 30% affected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A7A5FA69-6CE8-41DD-BA37-B31C305552BC}" type="parTrans" cxnId="{ED10E6BD-34D6-4822-9D4F-E685B69F24D2}">
      <dgm:prSet/>
      <dgm:spPr/>
      <dgm:t>
        <a:bodyPr/>
        <a:lstStyle/>
        <a:p>
          <a:endParaRPr lang="en-US"/>
        </a:p>
      </dgm:t>
    </dgm:pt>
    <dgm:pt modelId="{22CDE10F-602F-4AFE-9874-976A2DE7D063}" type="sibTrans" cxnId="{ED10E6BD-34D6-4822-9D4F-E685B69F24D2}">
      <dgm:prSet/>
      <dgm:spPr/>
      <dgm:t>
        <a:bodyPr/>
        <a:lstStyle/>
        <a:p>
          <a:endParaRPr lang="en-US"/>
        </a:p>
      </dgm:t>
    </dgm:pt>
    <dgm:pt modelId="{6ADE4E1B-EE4D-4AAE-8DE6-16D4A7FF0591}">
      <dgm:prSet phldrT="[Text]" custT="1"/>
      <dgm:spPr/>
      <dgm:t>
        <a:bodyPr/>
        <a:lstStyle/>
        <a:p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71D4BF37-C3A6-469A-B363-1E7FCABC08D3}" type="parTrans" cxnId="{BAE2D522-DD5E-48A7-8DF4-9991CE804002}">
      <dgm:prSet/>
      <dgm:spPr/>
      <dgm:t>
        <a:bodyPr/>
        <a:lstStyle/>
        <a:p>
          <a:endParaRPr lang="en-US"/>
        </a:p>
      </dgm:t>
    </dgm:pt>
    <dgm:pt modelId="{FE0F71A0-1195-4FC4-9CA1-55918EA89619}" type="sibTrans" cxnId="{BAE2D522-DD5E-48A7-8DF4-9991CE804002}">
      <dgm:prSet/>
      <dgm:spPr/>
      <dgm:t>
        <a:bodyPr/>
        <a:lstStyle/>
        <a:p>
          <a:endParaRPr lang="en-US"/>
        </a:p>
      </dgm:t>
    </dgm:pt>
    <dgm:pt modelId="{333966A9-810F-44D9-9F77-D43B33884A8D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etiology is still unknown: Genetic and environmental factors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2C3BEA4-FC07-4772-9921-A2722E504443}" type="parTrans" cxnId="{9FA75E96-51DF-4B7D-8C34-A6C4B3AA7F7A}">
      <dgm:prSet/>
      <dgm:spPr/>
      <dgm:t>
        <a:bodyPr/>
        <a:lstStyle/>
        <a:p>
          <a:endParaRPr lang="en-US"/>
        </a:p>
      </dgm:t>
    </dgm:pt>
    <dgm:pt modelId="{97D30498-1A91-4AE4-BFF9-9074BC5DB7FE}" type="sibTrans" cxnId="{9FA75E96-51DF-4B7D-8C34-A6C4B3AA7F7A}">
      <dgm:prSet/>
      <dgm:spPr/>
      <dgm:t>
        <a:bodyPr/>
        <a:lstStyle/>
        <a:p>
          <a:endParaRPr lang="en-US"/>
        </a:p>
      </dgm:t>
    </dgm:pt>
    <dgm:pt modelId="{2369F6B8-2BF9-4F6B-B267-426B1B8EB521}" type="pres">
      <dgm:prSet presAssocID="{DE9DAFA1-F837-4015-8C2B-587A850B688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D7B553A-2F98-4158-9CDF-564A1B56F7E0}" type="pres">
      <dgm:prSet presAssocID="{B534B173-253D-4B6A-AEAE-BE6C86FEC4E5}" presName="linNode" presStyleCnt="0"/>
      <dgm:spPr/>
    </dgm:pt>
    <dgm:pt modelId="{98C7F5C6-60FE-47AC-8C7D-FDCECA80CF5F}" type="pres">
      <dgm:prSet presAssocID="{B534B173-253D-4B6A-AEAE-BE6C86FEC4E5}" presName="parentText" presStyleLbl="node1" presStyleIdx="0" presStyleCnt="1" custScaleX="9959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02F914-759F-47AD-B865-7B30959F4A87}" type="pres">
      <dgm:prSet presAssocID="{B534B173-253D-4B6A-AEAE-BE6C86FEC4E5}" presName="descendantText" presStyleLbl="alignAccFollowNode1" presStyleIdx="0" presStyleCnt="1" custScaleX="223160" custScaleY="125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E38661-C164-4134-84F6-37B029F49660}" type="presOf" srcId="{B534B173-253D-4B6A-AEAE-BE6C86FEC4E5}" destId="{98C7F5C6-60FE-47AC-8C7D-FDCECA80CF5F}" srcOrd="0" destOrd="0" presId="urn:microsoft.com/office/officeart/2005/8/layout/vList5"/>
    <dgm:cxn modelId="{29A3D32E-2FCA-4752-9D78-17985F9AC9CD}" type="presOf" srcId="{DE9DAFA1-F837-4015-8C2B-587A850B6882}" destId="{2369F6B8-2BF9-4F6B-B267-426B1B8EB521}" srcOrd="0" destOrd="0" presId="urn:microsoft.com/office/officeart/2005/8/layout/vList5"/>
    <dgm:cxn modelId="{EEDC6C6F-3D22-4AB6-B747-C7FFB249BD49}" type="presOf" srcId="{FB125966-C8E9-40F6-A3AB-691E73C2BB12}" destId="{BA02F914-759F-47AD-B865-7B30959F4A87}" srcOrd="0" destOrd="0" presId="urn:microsoft.com/office/officeart/2005/8/layout/vList5"/>
    <dgm:cxn modelId="{E5294D3C-D19F-4B76-AA53-9DB5D0F6BA9F}" srcId="{DE9DAFA1-F837-4015-8C2B-587A850B6882}" destId="{B534B173-253D-4B6A-AEAE-BE6C86FEC4E5}" srcOrd="0" destOrd="0" parTransId="{C2F6C7D5-6597-4894-8D8A-7E3C7A71379A}" sibTransId="{088F03D4-DE35-45F4-95BF-88B9D3DE5C24}"/>
    <dgm:cxn modelId="{C228935C-2264-420D-B074-7287621AD577}" srcId="{B534B173-253D-4B6A-AEAE-BE6C86FEC4E5}" destId="{9106222B-8067-4905-88D1-95F1443D7918}" srcOrd="2" destOrd="0" parTransId="{E607DDAB-427F-44F4-B781-28540A4B581E}" sibTransId="{22097AB4-F950-4657-8FB3-1E9FB470EDD8}"/>
    <dgm:cxn modelId="{ED10E6BD-34D6-4822-9D4F-E685B69F24D2}" srcId="{B534B173-253D-4B6A-AEAE-BE6C86FEC4E5}" destId="{295330BE-1E33-44D8-87CB-CD75AF368A87}" srcOrd="1" destOrd="0" parTransId="{A7A5FA69-6CE8-41DD-BA37-B31C305552BC}" sibTransId="{22CDE10F-602F-4AFE-9874-976A2DE7D063}"/>
    <dgm:cxn modelId="{50B03FED-0C36-4316-88B9-547DD5039972}" type="presOf" srcId="{6ADE4E1B-EE4D-4AAE-8DE6-16D4A7FF0591}" destId="{BA02F914-759F-47AD-B865-7B30959F4A87}" srcOrd="0" destOrd="4" presId="urn:microsoft.com/office/officeart/2005/8/layout/vList5"/>
    <dgm:cxn modelId="{79510FDD-D8DB-4450-8EA1-C500B22EF5FA}" type="presOf" srcId="{333966A9-810F-44D9-9F77-D43B33884A8D}" destId="{BA02F914-759F-47AD-B865-7B30959F4A87}" srcOrd="0" destOrd="3" presId="urn:microsoft.com/office/officeart/2005/8/layout/vList5"/>
    <dgm:cxn modelId="{AC89D59C-1E03-44CC-9E2E-3B9CD40A99A7}" type="presOf" srcId="{9106222B-8067-4905-88D1-95F1443D7918}" destId="{BA02F914-759F-47AD-B865-7B30959F4A87}" srcOrd="0" destOrd="2" presId="urn:microsoft.com/office/officeart/2005/8/layout/vList5"/>
    <dgm:cxn modelId="{BAE2D522-DD5E-48A7-8DF4-9991CE804002}" srcId="{B534B173-253D-4B6A-AEAE-BE6C86FEC4E5}" destId="{6ADE4E1B-EE4D-4AAE-8DE6-16D4A7FF0591}" srcOrd="4" destOrd="0" parTransId="{71D4BF37-C3A6-469A-B363-1E7FCABC08D3}" sibTransId="{FE0F71A0-1195-4FC4-9CA1-55918EA89619}"/>
    <dgm:cxn modelId="{9FA75E96-51DF-4B7D-8C34-A6C4B3AA7F7A}" srcId="{B534B173-253D-4B6A-AEAE-BE6C86FEC4E5}" destId="{333966A9-810F-44D9-9F77-D43B33884A8D}" srcOrd="3" destOrd="0" parTransId="{12C3BEA4-FC07-4772-9921-A2722E504443}" sibTransId="{97D30498-1A91-4AE4-BFF9-9074BC5DB7FE}"/>
    <dgm:cxn modelId="{53AD6297-80ED-4F02-9463-DA8773910964}" srcId="{B534B173-253D-4B6A-AEAE-BE6C86FEC4E5}" destId="{FB125966-C8E9-40F6-A3AB-691E73C2BB12}" srcOrd="0" destOrd="0" parTransId="{AF8A4C7F-118C-48AA-AD87-DCAEE3136A99}" sibTransId="{52D1690E-E2BC-473C-AC65-65F0F081365C}"/>
    <dgm:cxn modelId="{0B70A318-C124-40DB-92AD-F2C2BFD41A04}" type="presOf" srcId="{295330BE-1E33-44D8-87CB-CD75AF368A87}" destId="{BA02F914-759F-47AD-B865-7B30959F4A87}" srcOrd="0" destOrd="1" presId="urn:microsoft.com/office/officeart/2005/8/layout/vList5"/>
    <dgm:cxn modelId="{07DBED23-8B11-41C1-9686-55E74DC4D066}" type="presParOf" srcId="{2369F6B8-2BF9-4F6B-B267-426B1B8EB521}" destId="{6D7B553A-2F98-4158-9CDF-564A1B56F7E0}" srcOrd="0" destOrd="0" presId="urn:microsoft.com/office/officeart/2005/8/layout/vList5"/>
    <dgm:cxn modelId="{F14AEE47-4199-4769-AEFA-67CA3CCAE8E5}" type="presParOf" srcId="{6D7B553A-2F98-4158-9CDF-564A1B56F7E0}" destId="{98C7F5C6-60FE-47AC-8C7D-FDCECA80CF5F}" srcOrd="0" destOrd="0" presId="urn:microsoft.com/office/officeart/2005/8/layout/vList5"/>
    <dgm:cxn modelId="{EE7C05C4-206D-4638-A85B-B65566AA2441}" type="presParOf" srcId="{6D7B553A-2F98-4158-9CDF-564A1B56F7E0}" destId="{BA02F914-759F-47AD-B865-7B30959F4A8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B357C3D-5377-406C-9B7B-951A2C3EA74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E27152-E7CC-4082-9AC8-0A060EAFBC9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Middle periphery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equator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):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width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94067BC-DDD5-4FDC-B2F6-BA6E75097C13}" type="parTrans" cxnId="{46C78E3D-3306-475E-B02C-3869A322895E}">
      <dgm:prSet/>
      <dgm:spPr/>
      <dgm:t>
        <a:bodyPr/>
        <a:lstStyle/>
        <a:p>
          <a:endParaRPr lang="en-US"/>
        </a:p>
      </dgm:t>
    </dgm:pt>
    <dgm:pt modelId="{A6A4ADF4-855B-403A-B267-E79067280410}" type="sibTrans" cxnId="{46C78E3D-3306-475E-B02C-3869A322895E}">
      <dgm:prSet/>
      <dgm:spPr/>
      <dgm:t>
        <a:bodyPr/>
        <a:lstStyle/>
        <a:p>
          <a:endParaRPr lang="en-US"/>
        </a:p>
      </dgm:t>
    </dgm:pt>
    <dgm:pt modelId="{8107AF7F-85AB-45FD-86EE-0BE8A023F96B}" type="pres">
      <dgm:prSet presAssocID="{FB357C3D-5377-406C-9B7B-951A2C3EA7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C4D30E-7BA5-471D-8997-1CA95DE3586A}" type="pres">
      <dgm:prSet presAssocID="{36E27152-E7CC-4082-9AC8-0A060EAFBC9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39E441-A9B0-46A9-AA24-D41D1043C9DC}" type="presOf" srcId="{FB357C3D-5377-406C-9B7B-951A2C3EA743}" destId="{8107AF7F-85AB-45FD-86EE-0BE8A023F96B}" srcOrd="0" destOrd="0" presId="urn:microsoft.com/office/officeart/2005/8/layout/vList2"/>
    <dgm:cxn modelId="{AA02F774-2FCE-4F3E-8DA3-69D998A65055}" type="presOf" srcId="{36E27152-E7CC-4082-9AC8-0A060EAFBC96}" destId="{3FC4D30E-7BA5-471D-8997-1CA95DE3586A}" srcOrd="0" destOrd="0" presId="urn:microsoft.com/office/officeart/2005/8/layout/vList2"/>
    <dgm:cxn modelId="{46C78E3D-3306-475E-B02C-3869A322895E}" srcId="{FB357C3D-5377-406C-9B7B-951A2C3EA743}" destId="{36E27152-E7CC-4082-9AC8-0A060EAFBC96}" srcOrd="0" destOrd="0" parTransId="{394067BC-DDD5-4FDC-B2F6-BA6E75097C13}" sibTransId="{A6A4ADF4-855B-403A-B267-E79067280410}"/>
    <dgm:cxn modelId="{CFD6EF64-F62E-46BD-B8C6-ECA17342C8DB}" type="presParOf" srcId="{8107AF7F-85AB-45FD-86EE-0BE8A023F96B}" destId="{3FC4D30E-7BA5-471D-8997-1CA95DE358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10.xml><?xml version="1.0" encoding="utf-8"?>
<dgm:dataModel xmlns:dgm="http://schemas.openxmlformats.org/drawingml/2006/diagram" xmlns:a="http://schemas.openxmlformats.org/drawingml/2006/main">
  <dgm:ptLst>
    <dgm:pt modelId="{ACDB0A4F-3E21-4F3D-9372-FE8B65E12C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8C762A-6BD2-4BD5-A419-519F032FEFF4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and AMD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D485731-B7A1-4267-814E-BB919B338910}" type="parTrans" cxnId="{65719A66-E273-48D7-B2C7-1ECB4F013876}">
      <dgm:prSet/>
      <dgm:spPr/>
      <dgm:t>
        <a:bodyPr/>
        <a:lstStyle/>
        <a:p>
          <a:endParaRPr lang="en-US"/>
        </a:p>
      </dgm:t>
    </dgm:pt>
    <dgm:pt modelId="{D6472EE7-1C1C-4316-AD8A-1A4E57C1446D}" type="sibTrans" cxnId="{65719A66-E273-48D7-B2C7-1ECB4F013876}">
      <dgm:prSet/>
      <dgm:spPr/>
      <dgm:t>
        <a:bodyPr/>
        <a:lstStyle/>
        <a:p>
          <a:endParaRPr lang="en-US"/>
        </a:p>
      </dgm:t>
    </dgm:pt>
    <dgm:pt modelId="{7EACB0B2-90E9-41D9-BE7F-6E80AD117F58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Yellow excrescences beneath the RPE which are distributed symmetrically at both posterior pole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0AE6E00D-076C-4B97-AA30-D6D59F9D13AC}" type="parTrans" cxnId="{78C467AB-F7BC-4441-A89D-6D27037E28EF}">
      <dgm:prSet/>
      <dgm:spPr/>
      <dgm:t>
        <a:bodyPr/>
        <a:lstStyle/>
        <a:p>
          <a:endParaRPr lang="en-US"/>
        </a:p>
      </dgm:t>
    </dgm:pt>
    <dgm:pt modelId="{098203C2-E3A3-4BA7-BF66-4FD9C926F801}" type="sibTrans" cxnId="{78C467AB-F7BC-4441-A89D-6D27037E28EF}">
      <dgm:prSet/>
      <dgm:spPr/>
      <dgm:t>
        <a:bodyPr/>
        <a:lstStyle/>
        <a:p>
          <a:endParaRPr lang="en-US"/>
        </a:p>
      </dgm:t>
    </dgm:pt>
    <dgm:pt modelId="{C8D9F37D-0174-43AA-ADAF-422EED53F82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 normal phenomenon of aging: rarely clinically visible before the age of 45 years; they are not uncommon visible between the ages of 45 and 60 years, and almost universal thereafter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8D1A8C9-866A-4D0F-B65E-E42DCB9995F9}" type="parTrans" cxnId="{D089754E-0E0A-4A76-B0D4-3EC85F1637BD}">
      <dgm:prSet/>
      <dgm:spPr/>
      <dgm:t>
        <a:bodyPr/>
        <a:lstStyle/>
        <a:p>
          <a:endParaRPr lang="en-US"/>
        </a:p>
      </dgm:t>
    </dgm:pt>
    <dgm:pt modelId="{AE591BA5-EF86-4497-845D-6AE689CEA41F}" type="sibTrans" cxnId="{D089754E-0E0A-4A76-B0D4-3EC85F1637BD}">
      <dgm:prSet/>
      <dgm:spPr/>
      <dgm:t>
        <a:bodyPr/>
        <a:lstStyle/>
        <a:p>
          <a:endParaRPr lang="en-US"/>
        </a:p>
      </dgm:t>
    </dgm:pt>
    <dgm:pt modelId="{948031FA-9FB4-4061-BF99-508EC4D67769}">
      <dgm:prSet phldrT="[Text]" custT="1"/>
      <dgm:spPr/>
      <dgm:t>
        <a:bodyPr/>
        <a:lstStyle/>
        <a:p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Many eyes with </a:t>
          </a:r>
          <a:r>
            <a:rPr lang="en-US" sz="1600" b="0" i="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 maintain normal vision throughout life, a significant number of elderly patients develop impairment of VA from AMD (especially in case large soft or confluent </a:t>
          </a:r>
          <a:r>
            <a:rPr lang="en-US" sz="1600" b="0" i="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b="0" i="0" dirty="0">
            <a:latin typeface="Times New Roman" pitchFamily="18" charset="0"/>
            <a:cs typeface="Times New Roman" pitchFamily="18" charset="0"/>
          </a:endParaRPr>
        </a:p>
      </dgm:t>
    </dgm:pt>
    <dgm:pt modelId="{547E0D5B-CDE9-4AA2-9D43-8D6C055B872B}" type="parTrans" cxnId="{C7681A8E-6313-4571-9686-771A68AE9B7B}">
      <dgm:prSet/>
      <dgm:spPr/>
      <dgm:t>
        <a:bodyPr/>
        <a:lstStyle/>
        <a:p>
          <a:endParaRPr lang="en-US"/>
        </a:p>
      </dgm:t>
    </dgm:pt>
    <dgm:pt modelId="{2474FA11-A111-438C-A5BF-FBFD145172BE}" type="sibTrans" cxnId="{C7681A8E-6313-4571-9686-771A68AE9B7B}">
      <dgm:prSet/>
      <dgm:spPr/>
      <dgm:t>
        <a:bodyPr/>
        <a:lstStyle/>
        <a:p>
          <a:endParaRPr lang="en-US"/>
        </a:p>
      </dgm:t>
    </dgm:pt>
    <dgm:pt modelId="{7D4232AF-EE8E-485B-9899-A90F5E95FD50}">
      <dgm:prSet phldrT="[Text]" custT="1"/>
      <dgm:spPr/>
      <dgm:t>
        <a:bodyPr/>
        <a:lstStyle/>
        <a:p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may vary in number, size, shape… (Hard, Soft, Mixed, Calcified, Basal laminar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7F520BD-F231-4BDC-B092-07B5A8F148CA}" type="parTrans" cxnId="{DA7D7EF1-F78B-43D0-8D2C-0ECE1C479ECC}">
      <dgm:prSet/>
      <dgm:spPr/>
      <dgm:t>
        <a:bodyPr/>
        <a:lstStyle/>
        <a:p>
          <a:endParaRPr lang="en-US"/>
        </a:p>
      </dgm:t>
    </dgm:pt>
    <dgm:pt modelId="{96CF2F3A-1AAE-48A0-9C19-0557062962B7}" type="sibTrans" cxnId="{DA7D7EF1-F78B-43D0-8D2C-0ECE1C479ECC}">
      <dgm:prSet/>
      <dgm:spPr/>
      <dgm:t>
        <a:bodyPr/>
        <a:lstStyle/>
        <a:p>
          <a:endParaRPr lang="en-US"/>
        </a:p>
      </dgm:t>
    </dgm:pt>
    <dgm:pt modelId="{DF34B081-8347-4D3B-AB11-CEC47C5F26A0}">
      <dgm:prSet phldrT="[Text]" custT="1"/>
      <dgm:spPr/>
      <dgm:t>
        <a:bodyPr/>
        <a:lstStyle/>
        <a:p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The exact role of </a:t>
          </a:r>
          <a:r>
            <a:rPr lang="en-US" sz="1600" b="0" i="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 in the pathogenesis of AMD is still unclear: it is assumed that they disrupt the normal nutrition of the outer layers of the retina and RPE from the </a:t>
          </a:r>
          <a:r>
            <a:rPr lang="en-US" sz="1600" b="0" i="0" dirty="0" err="1" smtClean="0">
              <a:latin typeface="Times New Roman" pitchFamily="18" charset="0"/>
              <a:cs typeface="Times New Roman" pitchFamily="18" charset="0"/>
            </a:rPr>
            <a:t>choriocapillaries</a:t>
          </a:r>
          <a:r>
            <a:rPr lang="en-US" sz="1600" b="0" i="0" dirty="0" smtClean="0">
              <a:latin typeface="Times New Roman" pitchFamily="18" charset="0"/>
              <a:cs typeface="Times New Roman" pitchFamily="18" charset="0"/>
            </a:rPr>
            <a:t>  </a:t>
          </a:r>
          <a:endParaRPr lang="en-US" sz="1600" b="0" i="0" dirty="0">
            <a:latin typeface="Times New Roman" pitchFamily="18" charset="0"/>
            <a:cs typeface="Times New Roman" pitchFamily="18" charset="0"/>
          </a:endParaRPr>
        </a:p>
      </dgm:t>
    </dgm:pt>
    <dgm:pt modelId="{6906CF9E-FB60-404F-A822-849BB6D11296}" type="parTrans" cxnId="{C54BD342-D963-4034-804F-D1477E5ED486}">
      <dgm:prSet/>
      <dgm:spPr/>
      <dgm:t>
        <a:bodyPr/>
        <a:lstStyle/>
        <a:p>
          <a:endParaRPr lang="en-US"/>
        </a:p>
      </dgm:t>
    </dgm:pt>
    <dgm:pt modelId="{EA401749-575D-4698-8ED7-8341995983AF}" type="sibTrans" cxnId="{C54BD342-D963-4034-804F-D1477E5ED486}">
      <dgm:prSet/>
      <dgm:spPr/>
      <dgm:t>
        <a:bodyPr/>
        <a:lstStyle/>
        <a:p>
          <a:endParaRPr lang="en-US"/>
        </a:p>
      </dgm:t>
    </dgm:pt>
    <dgm:pt modelId="{88EA00C6-27D8-4CD9-98DC-AFB0CAF1E9A5}" type="pres">
      <dgm:prSet presAssocID="{ACDB0A4F-3E21-4F3D-9372-FE8B65E12C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C1E7AD-20BA-4E5D-BC1F-2AA2772950CD}" type="pres">
      <dgm:prSet presAssocID="{DF8C762A-6BD2-4BD5-A419-519F032FEFF4}" presName="parentText" presStyleLbl="node1" presStyleIdx="0" presStyleCnt="1" custScaleY="19059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EBEA15-ECE3-4141-AC78-AB30E2543EAB}" type="pres">
      <dgm:prSet presAssocID="{DF8C762A-6BD2-4BD5-A419-519F032FEFF4}" presName="childText" presStyleLbl="revTx" presStyleIdx="0" presStyleCnt="1" custScaleY="1246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719A66-E273-48D7-B2C7-1ECB4F013876}" srcId="{ACDB0A4F-3E21-4F3D-9372-FE8B65E12C02}" destId="{DF8C762A-6BD2-4BD5-A419-519F032FEFF4}" srcOrd="0" destOrd="0" parTransId="{3D485731-B7A1-4267-814E-BB919B338910}" sibTransId="{D6472EE7-1C1C-4316-AD8A-1A4E57C1446D}"/>
    <dgm:cxn modelId="{F166B7F6-49EE-4830-88A3-2BD6E4111042}" type="presOf" srcId="{7D4232AF-EE8E-485B-9899-A90F5E95FD50}" destId="{DFEBEA15-ECE3-4141-AC78-AB30E2543EAB}" srcOrd="0" destOrd="2" presId="urn:microsoft.com/office/officeart/2005/8/layout/vList2"/>
    <dgm:cxn modelId="{D089754E-0E0A-4A76-B0D4-3EC85F1637BD}" srcId="{DF8C762A-6BD2-4BD5-A419-519F032FEFF4}" destId="{C8D9F37D-0174-43AA-ADAF-422EED53F823}" srcOrd="1" destOrd="0" parTransId="{E8D1A8C9-866A-4D0F-B65E-E42DCB9995F9}" sibTransId="{AE591BA5-EF86-4497-845D-6AE689CEA41F}"/>
    <dgm:cxn modelId="{34F1340C-261C-4B3D-9C0F-1783977ED11D}" type="presOf" srcId="{7EACB0B2-90E9-41D9-BE7F-6E80AD117F58}" destId="{DFEBEA15-ECE3-4141-AC78-AB30E2543EAB}" srcOrd="0" destOrd="0" presId="urn:microsoft.com/office/officeart/2005/8/layout/vList2"/>
    <dgm:cxn modelId="{C7681A8E-6313-4571-9686-771A68AE9B7B}" srcId="{DF8C762A-6BD2-4BD5-A419-519F032FEFF4}" destId="{948031FA-9FB4-4061-BF99-508EC4D67769}" srcOrd="3" destOrd="0" parTransId="{547E0D5B-CDE9-4AA2-9D43-8D6C055B872B}" sibTransId="{2474FA11-A111-438C-A5BF-FBFD145172BE}"/>
    <dgm:cxn modelId="{C54BD342-D963-4034-804F-D1477E5ED486}" srcId="{DF8C762A-6BD2-4BD5-A419-519F032FEFF4}" destId="{DF34B081-8347-4D3B-AB11-CEC47C5F26A0}" srcOrd="4" destOrd="0" parTransId="{6906CF9E-FB60-404F-A822-849BB6D11296}" sibTransId="{EA401749-575D-4698-8ED7-8341995983AF}"/>
    <dgm:cxn modelId="{D02793DF-DFD2-40A9-AFB0-CC9A76F63326}" type="presOf" srcId="{948031FA-9FB4-4061-BF99-508EC4D67769}" destId="{DFEBEA15-ECE3-4141-AC78-AB30E2543EAB}" srcOrd="0" destOrd="3" presId="urn:microsoft.com/office/officeart/2005/8/layout/vList2"/>
    <dgm:cxn modelId="{181DFC7E-419A-4FCD-A64E-31E3FE04C77D}" type="presOf" srcId="{ACDB0A4F-3E21-4F3D-9372-FE8B65E12C02}" destId="{88EA00C6-27D8-4CD9-98DC-AFB0CAF1E9A5}" srcOrd="0" destOrd="0" presId="urn:microsoft.com/office/officeart/2005/8/layout/vList2"/>
    <dgm:cxn modelId="{4DA42428-14CA-48DF-98D1-147C0E7B46AB}" type="presOf" srcId="{DF8C762A-6BD2-4BD5-A419-519F032FEFF4}" destId="{F1C1E7AD-20BA-4E5D-BC1F-2AA2772950CD}" srcOrd="0" destOrd="0" presId="urn:microsoft.com/office/officeart/2005/8/layout/vList2"/>
    <dgm:cxn modelId="{DA7D7EF1-F78B-43D0-8D2C-0ECE1C479ECC}" srcId="{DF8C762A-6BD2-4BD5-A419-519F032FEFF4}" destId="{7D4232AF-EE8E-485B-9899-A90F5E95FD50}" srcOrd="2" destOrd="0" parTransId="{47F520BD-F231-4BDC-B092-07B5A8F148CA}" sibTransId="{96CF2F3A-1AAE-48A0-9C19-0557062962B7}"/>
    <dgm:cxn modelId="{842D3266-F4DD-4340-85CE-8C66EAF55FAF}" type="presOf" srcId="{DF34B081-8347-4D3B-AB11-CEC47C5F26A0}" destId="{DFEBEA15-ECE3-4141-AC78-AB30E2543EAB}" srcOrd="0" destOrd="4" presId="urn:microsoft.com/office/officeart/2005/8/layout/vList2"/>
    <dgm:cxn modelId="{3CDC5581-B184-4DAE-81E5-48AC1A73551D}" type="presOf" srcId="{C8D9F37D-0174-43AA-ADAF-422EED53F823}" destId="{DFEBEA15-ECE3-4141-AC78-AB30E2543EAB}" srcOrd="0" destOrd="1" presId="urn:microsoft.com/office/officeart/2005/8/layout/vList2"/>
    <dgm:cxn modelId="{78C467AB-F7BC-4441-A89D-6D27037E28EF}" srcId="{DF8C762A-6BD2-4BD5-A419-519F032FEFF4}" destId="{7EACB0B2-90E9-41D9-BE7F-6E80AD117F58}" srcOrd="0" destOrd="0" parTransId="{0AE6E00D-076C-4B97-AA30-D6D59F9D13AC}" sibTransId="{098203C2-E3A3-4BA7-BF66-4FD9C926F801}"/>
    <dgm:cxn modelId="{D044B37E-A23D-4748-9E7D-194AE61455E7}" type="presParOf" srcId="{88EA00C6-27D8-4CD9-98DC-AFB0CAF1E9A5}" destId="{F1C1E7AD-20BA-4E5D-BC1F-2AA2772950CD}" srcOrd="0" destOrd="0" presId="urn:microsoft.com/office/officeart/2005/8/layout/vList2"/>
    <dgm:cxn modelId="{21CE2D39-AA26-48DA-9CE7-BDCCE7A22CFA}" type="presParOf" srcId="{88EA00C6-27D8-4CD9-98DC-AFB0CAF1E9A5}" destId="{DFEBEA15-ECE3-4141-AC78-AB30E2543EA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1.xml><?xml version="1.0" encoding="utf-8"?>
<dgm:dataModel xmlns:dgm="http://schemas.openxmlformats.org/drawingml/2006/diagram" xmlns:a="http://schemas.openxmlformats.org/drawingml/2006/main">
  <dgm:ptLst>
    <dgm:pt modelId="{6ACFFDAB-B954-4816-B624-5E83A0A542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3F083A-E170-4D5E-9CF0-157F08B2ECCD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Drusen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the evolution and progression of AMD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B7CB68-DD61-4AB8-9247-93A7FDC928AC}" type="parTrans" cxnId="{DC0E0F14-27A1-4C2B-A41E-501189069A98}">
      <dgm:prSet/>
      <dgm:spPr/>
      <dgm:t>
        <a:bodyPr/>
        <a:lstStyle/>
        <a:p>
          <a:endParaRPr lang="en-US"/>
        </a:p>
      </dgm:t>
    </dgm:pt>
    <dgm:pt modelId="{C8CFC02E-5A73-4CD9-99AB-2DC57BA726DF}" type="sibTrans" cxnId="{DC0E0F14-27A1-4C2B-A41E-501189069A98}">
      <dgm:prSet/>
      <dgm:spPr/>
      <dgm:t>
        <a:bodyPr/>
        <a:lstStyle/>
        <a:p>
          <a:endParaRPr lang="en-US"/>
        </a:p>
      </dgm:t>
    </dgm:pt>
    <dgm:pt modelId="{DE74778E-531D-4DCA-87EB-895D9AD6ABDD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Under the influence of various factors, the further evolution of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drusen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occurs, which results in the atrophy of RPE cells or the development of new blood vessels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174824-04E5-49DA-9C3F-9034CE84FE3F}" type="parTrans" cxnId="{42C9E755-6FB2-4356-B7A2-1B5181A1C499}">
      <dgm:prSet/>
      <dgm:spPr/>
      <dgm:t>
        <a:bodyPr/>
        <a:lstStyle/>
        <a:p>
          <a:endParaRPr lang="en-US"/>
        </a:p>
      </dgm:t>
    </dgm:pt>
    <dgm:pt modelId="{6EB30E23-98B7-4ABD-BADB-C0E073DE05ED}" type="sibTrans" cxnId="{42C9E755-6FB2-4356-B7A2-1B5181A1C499}">
      <dgm:prSet/>
      <dgm:spPr/>
      <dgm:t>
        <a:bodyPr/>
        <a:lstStyle/>
        <a:p>
          <a:endParaRPr lang="en-US"/>
        </a:p>
      </dgm:t>
    </dgm:pt>
    <dgm:pt modelId="{36C93552-0556-4540-AF93-6B1BBE562952}" type="pres">
      <dgm:prSet presAssocID="{6ACFFDAB-B954-4816-B624-5E83A0A542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729FF7-8577-4EF1-8FAE-4A69067DB0A2}" type="pres">
      <dgm:prSet presAssocID="{723F083A-E170-4D5E-9CF0-157F08B2ECC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644D12-62D0-48D5-903E-E284AF333EE9}" type="pres">
      <dgm:prSet presAssocID="{723F083A-E170-4D5E-9CF0-157F08B2E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2C9E755-6FB2-4356-B7A2-1B5181A1C499}" srcId="{723F083A-E170-4D5E-9CF0-157F08B2ECCD}" destId="{DE74778E-531D-4DCA-87EB-895D9AD6ABDD}" srcOrd="0" destOrd="0" parTransId="{0D174824-04E5-49DA-9C3F-9034CE84FE3F}" sibTransId="{6EB30E23-98B7-4ABD-BADB-C0E073DE05ED}"/>
    <dgm:cxn modelId="{8F80A0FA-EC35-48B4-B499-F54ED44EEE9F}" type="presOf" srcId="{723F083A-E170-4D5E-9CF0-157F08B2ECCD}" destId="{74729FF7-8577-4EF1-8FAE-4A69067DB0A2}" srcOrd="0" destOrd="0" presId="urn:microsoft.com/office/officeart/2005/8/layout/vList2"/>
    <dgm:cxn modelId="{D67F8476-8F0C-4996-A205-329DBAACCD39}" type="presOf" srcId="{DE74778E-531D-4DCA-87EB-895D9AD6ABDD}" destId="{2B644D12-62D0-48D5-903E-E284AF333EE9}" srcOrd="0" destOrd="0" presId="urn:microsoft.com/office/officeart/2005/8/layout/vList2"/>
    <dgm:cxn modelId="{DD517949-198E-4860-B76E-8E30262A2AB1}" type="presOf" srcId="{6ACFFDAB-B954-4816-B624-5E83A0A54233}" destId="{36C93552-0556-4540-AF93-6B1BBE562952}" srcOrd="0" destOrd="0" presId="urn:microsoft.com/office/officeart/2005/8/layout/vList2"/>
    <dgm:cxn modelId="{DC0E0F14-27A1-4C2B-A41E-501189069A98}" srcId="{6ACFFDAB-B954-4816-B624-5E83A0A54233}" destId="{723F083A-E170-4D5E-9CF0-157F08B2ECCD}" srcOrd="0" destOrd="0" parTransId="{6CB7CB68-DD61-4AB8-9247-93A7FDC928AC}" sibTransId="{C8CFC02E-5A73-4CD9-99AB-2DC57BA726DF}"/>
    <dgm:cxn modelId="{D606AA49-38A6-4965-B726-FCBD6604B4A9}" type="presParOf" srcId="{36C93552-0556-4540-AF93-6B1BBE562952}" destId="{74729FF7-8577-4EF1-8FAE-4A69067DB0A2}" srcOrd="0" destOrd="0" presId="urn:microsoft.com/office/officeart/2005/8/layout/vList2"/>
    <dgm:cxn modelId="{197098C0-AF51-4635-A1F1-A9C6E6F791BE}" type="presParOf" srcId="{36C93552-0556-4540-AF93-6B1BBE562952}" destId="{2B644D12-62D0-48D5-903E-E284AF333EE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2.xml><?xml version="1.0" encoding="utf-8"?>
<dgm:dataModel xmlns:dgm="http://schemas.openxmlformats.org/drawingml/2006/diagram" xmlns:a="http://schemas.openxmlformats.org/drawingml/2006/main">
  <dgm:ptLst>
    <dgm:pt modelId="{37AAE18D-550C-4553-8788-17BC1137C9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1B4DBA-12F5-4DF6-82B1-55B535940488}">
      <dgm:prSet/>
      <dgm:spPr/>
      <dgm:t>
        <a:bodyPr/>
        <a:lstStyle/>
        <a:p>
          <a:pPr algn="ctr" rtl="0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AMD: classification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C27066-88A8-49B3-8884-5435F0198C29}" type="parTrans" cxnId="{22B5DD24-BD95-49E1-BA57-363F7E6A095E}">
      <dgm:prSet/>
      <dgm:spPr/>
      <dgm:t>
        <a:bodyPr/>
        <a:lstStyle/>
        <a:p>
          <a:endParaRPr lang="en-US"/>
        </a:p>
      </dgm:t>
    </dgm:pt>
    <dgm:pt modelId="{297D76CE-0676-47E7-838F-B6C857601A4C}" type="sibTrans" cxnId="{22B5DD24-BD95-49E1-BA57-363F7E6A095E}">
      <dgm:prSet/>
      <dgm:spPr/>
      <dgm:t>
        <a:bodyPr/>
        <a:lstStyle/>
        <a:p>
          <a:endParaRPr lang="en-US"/>
        </a:p>
      </dgm:t>
    </dgm:pt>
    <dgm:pt modelId="{8E4C0661-EFCD-4BE1-9C2F-9759CA6268DC}" type="pres">
      <dgm:prSet presAssocID="{37AAE18D-550C-4553-8788-17BC1137C9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5DC6DC-237C-4C45-9899-7A8046238748}" type="pres">
      <dgm:prSet presAssocID="{371B4DBA-12F5-4DF6-82B1-55B53594048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B5DD24-BD95-49E1-BA57-363F7E6A095E}" srcId="{37AAE18D-550C-4553-8788-17BC1137C907}" destId="{371B4DBA-12F5-4DF6-82B1-55B535940488}" srcOrd="0" destOrd="0" parTransId="{EFC27066-88A8-49B3-8884-5435F0198C29}" sibTransId="{297D76CE-0676-47E7-838F-B6C857601A4C}"/>
    <dgm:cxn modelId="{13D655C3-C7DA-4413-8915-A321FD3D0F3C}" type="presOf" srcId="{371B4DBA-12F5-4DF6-82B1-55B535940488}" destId="{435DC6DC-237C-4C45-9899-7A8046238748}" srcOrd="0" destOrd="0" presId="urn:microsoft.com/office/officeart/2005/8/layout/vList2"/>
    <dgm:cxn modelId="{D8560022-0A0A-41E2-9BF8-D47D2A8AEE2F}" type="presOf" srcId="{37AAE18D-550C-4553-8788-17BC1137C907}" destId="{8E4C0661-EFCD-4BE1-9C2F-9759CA6268DC}" srcOrd="0" destOrd="0" presId="urn:microsoft.com/office/officeart/2005/8/layout/vList2"/>
    <dgm:cxn modelId="{6922EC9E-FC81-445A-8738-67FB11942B64}" type="presParOf" srcId="{8E4C0661-EFCD-4BE1-9C2F-9759CA6268DC}" destId="{435DC6DC-237C-4C45-9899-7A804623874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3.xml><?xml version="1.0" encoding="utf-8"?>
<dgm:dataModel xmlns:dgm="http://schemas.openxmlformats.org/drawingml/2006/diagram" xmlns:a="http://schemas.openxmlformats.org/drawingml/2006/main">
  <dgm:ptLst>
    <dgm:pt modelId="{9CF728D7-7596-4C71-A8B2-FE1D8F9F43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07ACA3-C645-4383-950B-85C5DD528492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Non-exudative AMD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(90%)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                               (geographical atrophy)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797915FA-509F-4CB7-ACFC-A91BCF0C7B5D}" type="parTrans" cxnId="{35149E8B-9707-49FF-B924-F6F29BE0F46E}">
      <dgm:prSet/>
      <dgm:spPr/>
      <dgm:t>
        <a:bodyPr/>
        <a:lstStyle/>
        <a:p>
          <a:endParaRPr lang="en-US"/>
        </a:p>
      </dgm:t>
    </dgm:pt>
    <dgm:pt modelId="{F174D634-299B-4AD8-9515-061F0200DD0B}" type="sibTrans" cxnId="{35149E8B-9707-49FF-B924-F6F29BE0F46E}">
      <dgm:prSet/>
      <dgm:spPr/>
      <dgm:t>
        <a:bodyPr/>
        <a:lstStyle/>
        <a:p>
          <a:endParaRPr lang="en-US"/>
        </a:p>
      </dgm:t>
    </dgm:pt>
    <dgm:pt modelId="{46EEC49A-8CEE-487D-AF24-739A7AFA61FF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  slowly progressive atrophy of the RPE and photoreceptors (both eyes)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4795026-C407-476E-AE75-F5C27A77E1B7}" type="parTrans" cxnId="{CED951ED-5979-4E9B-8656-8E63B960B37E}">
      <dgm:prSet/>
      <dgm:spPr/>
      <dgm:t>
        <a:bodyPr/>
        <a:lstStyle/>
        <a:p>
          <a:endParaRPr lang="en-US"/>
        </a:p>
      </dgm:t>
    </dgm:pt>
    <dgm:pt modelId="{87DCBE8A-94A9-4A09-982F-009286C40208}" type="sibTrans" cxnId="{CED951ED-5979-4E9B-8656-8E63B960B37E}">
      <dgm:prSet/>
      <dgm:spPr/>
      <dgm:t>
        <a:bodyPr/>
        <a:lstStyle/>
        <a:p>
          <a:endParaRPr lang="en-US"/>
        </a:p>
      </dgm:t>
    </dgm:pt>
    <dgm:pt modelId="{2098E386-D028-4831-B133-34DCA6A3556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There is no effective treatment; </a:t>
          </a:r>
          <a:r>
            <a:rPr lang="sr-Latn-RS" sz="1800" dirty="0" smtClean="0">
              <a:latin typeface="Times New Roman" pitchFamily="18" charset="0"/>
              <a:cs typeface="Times New Roman" pitchFamily="18" charset="0"/>
            </a:rPr>
            <a:t>The Age Related Eye Disease Study </a:t>
          </a:r>
          <a:r>
            <a:rPr lang="sr-Latn-RS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AREDS</a:t>
          </a:r>
          <a:r>
            <a:rPr lang="sr-Cyrl-RS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2</a:t>
          </a:r>
          <a:r>
            <a:rPr lang="en-US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formulation (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supplement of 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antioxidant plant pigments Lutein and </a:t>
          </a:r>
          <a:r>
            <a:rPr lang="en-US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Zeaxanthin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vitamins C &amp; E and the minerals zinc and copper: </a:t>
          </a:r>
          <a:r>
            <a:rPr lang="en-US" sz="18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reduces the risk of progression from intermediate to advanced AMD by 25%</a:t>
          </a:r>
          <a:endParaRPr lang="en-US" sz="1800" b="0" i="0" dirty="0">
            <a:latin typeface="Times New Roman" pitchFamily="18" charset="0"/>
            <a:cs typeface="Times New Roman" pitchFamily="18" charset="0"/>
          </a:endParaRPr>
        </a:p>
      </dgm:t>
    </dgm:pt>
    <dgm:pt modelId="{86DD7D7D-EA1A-4609-8B2E-08438EDAEB85}" type="parTrans" cxnId="{D439F540-F771-48F3-A1C0-A348FFB8F967}">
      <dgm:prSet/>
      <dgm:spPr/>
      <dgm:t>
        <a:bodyPr/>
        <a:lstStyle/>
        <a:p>
          <a:endParaRPr lang="en-US"/>
        </a:p>
      </dgm:t>
    </dgm:pt>
    <dgm:pt modelId="{766B9093-8257-49C2-8D3A-D8A8E4743112}" type="sibTrans" cxnId="{D439F540-F771-48F3-A1C0-A348FFB8F967}">
      <dgm:prSet/>
      <dgm:spPr/>
      <dgm:t>
        <a:bodyPr/>
        <a:lstStyle/>
        <a:p>
          <a:endParaRPr lang="en-US"/>
        </a:p>
      </dgm:t>
    </dgm:pt>
    <dgm:pt modelId="{0CF17948-797B-4B1F-A1CB-3E043830873F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 gradual mild-to-moderate impairment of vision over several months to years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F164B85-313F-4C36-9FB7-D93514C88AEA}" type="parTrans" cxnId="{4C4FBE1A-37A2-47CC-9FF6-DC3F0F18BA5D}">
      <dgm:prSet/>
      <dgm:spPr/>
      <dgm:t>
        <a:bodyPr/>
        <a:lstStyle/>
        <a:p>
          <a:endParaRPr lang="en-US"/>
        </a:p>
      </dgm:t>
    </dgm:pt>
    <dgm:pt modelId="{A075D033-7054-496B-8394-ED0445A81AF6}" type="sibTrans" cxnId="{4C4FBE1A-37A2-47CC-9FF6-DC3F0F18BA5D}">
      <dgm:prSet/>
      <dgm:spPr/>
      <dgm:t>
        <a:bodyPr/>
        <a:lstStyle/>
        <a:p>
          <a:endParaRPr lang="en-US"/>
        </a:p>
      </dgm:t>
    </dgm:pt>
    <dgm:pt modelId="{BFCBFF16-79E7-4C40-BEFA-52B4AEFE035C}" type="pres">
      <dgm:prSet presAssocID="{9CF728D7-7596-4C71-A8B2-FE1D8F9F43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8380AB-0D03-466D-8219-824F83077E16}" type="pres">
      <dgm:prSet presAssocID="{1F07ACA3-C645-4383-950B-85C5DD528492}" presName="parentText" presStyleLbl="node1" presStyleIdx="0" presStyleCnt="1" custScaleY="136626" custLinFactNeighborX="-92709" custLinFactNeighborY="-442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5B2453-5B69-443E-9D92-60C76E7EEAA5}" type="pres">
      <dgm:prSet presAssocID="{1F07ACA3-C645-4383-950B-85C5DD528492}" presName="childText" presStyleLbl="revTx" presStyleIdx="0" presStyleCnt="1" custScaleY="3829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757FC5-F098-4C9E-95BE-530BD5CFA227}" type="presOf" srcId="{2098E386-D028-4831-B133-34DCA6A35568}" destId="{5B5B2453-5B69-443E-9D92-60C76E7EEAA5}" srcOrd="0" destOrd="2" presId="urn:microsoft.com/office/officeart/2005/8/layout/vList2"/>
    <dgm:cxn modelId="{B9CAAAB0-422A-4BE8-A370-9AD98A0B2E7E}" type="presOf" srcId="{9CF728D7-7596-4C71-A8B2-FE1D8F9F4302}" destId="{BFCBFF16-79E7-4C40-BEFA-52B4AEFE035C}" srcOrd="0" destOrd="0" presId="urn:microsoft.com/office/officeart/2005/8/layout/vList2"/>
    <dgm:cxn modelId="{62750AFE-2F73-43AC-8F06-9A24229BA430}" type="presOf" srcId="{0CF17948-797B-4B1F-A1CB-3E043830873F}" destId="{5B5B2453-5B69-443E-9D92-60C76E7EEAA5}" srcOrd="0" destOrd="1" presId="urn:microsoft.com/office/officeart/2005/8/layout/vList2"/>
    <dgm:cxn modelId="{35149E8B-9707-49FF-B924-F6F29BE0F46E}" srcId="{9CF728D7-7596-4C71-A8B2-FE1D8F9F4302}" destId="{1F07ACA3-C645-4383-950B-85C5DD528492}" srcOrd="0" destOrd="0" parTransId="{797915FA-509F-4CB7-ACFC-A91BCF0C7B5D}" sibTransId="{F174D634-299B-4AD8-9515-061F0200DD0B}"/>
    <dgm:cxn modelId="{CED951ED-5979-4E9B-8656-8E63B960B37E}" srcId="{1F07ACA3-C645-4383-950B-85C5DD528492}" destId="{46EEC49A-8CEE-487D-AF24-739A7AFA61FF}" srcOrd="0" destOrd="0" parTransId="{84795026-C407-476E-AE75-F5C27A77E1B7}" sibTransId="{87DCBE8A-94A9-4A09-982F-009286C40208}"/>
    <dgm:cxn modelId="{D439F540-F771-48F3-A1C0-A348FFB8F967}" srcId="{1F07ACA3-C645-4383-950B-85C5DD528492}" destId="{2098E386-D028-4831-B133-34DCA6A35568}" srcOrd="2" destOrd="0" parTransId="{86DD7D7D-EA1A-4609-8B2E-08438EDAEB85}" sibTransId="{766B9093-8257-49C2-8D3A-D8A8E4743112}"/>
    <dgm:cxn modelId="{F9F7DC53-3492-49C2-AD8C-B75348EFFC51}" type="presOf" srcId="{46EEC49A-8CEE-487D-AF24-739A7AFA61FF}" destId="{5B5B2453-5B69-443E-9D92-60C76E7EEAA5}" srcOrd="0" destOrd="0" presId="urn:microsoft.com/office/officeart/2005/8/layout/vList2"/>
    <dgm:cxn modelId="{06529659-EED3-4B92-A7BE-2BF12CD0F56D}" type="presOf" srcId="{1F07ACA3-C645-4383-950B-85C5DD528492}" destId="{D78380AB-0D03-466D-8219-824F83077E16}" srcOrd="0" destOrd="0" presId="urn:microsoft.com/office/officeart/2005/8/layout/vList2"/>
    <dgm:cxn modelId="{4C4FBE1A-37A2-47CC-9FF6-DC3F0F18BA5D}" srcId="{1F07ACA3-C645-4383-950B-85C5DD528492}" destId="{0CF17948-797B-4B1F-A1CB-3E043830873F}" srcOrd="1" destOrd="0" parTransId="{EF164B85-313F-4C36-9FB7-D93514C88AEA}" sibTransId="{A075D033-7054-496B-8394-ED0445A81AF6}"/>
    <dgm:cxn modelId="{C01CCDDB-14AA-4BB2-B612-65CECBE7F717}" type="presParOf" srcId="{BFCBFF16-79E7-4C40-BEFA-52B4AEFE035C}" destId="{D78380AB-0D03-466D-8219-824F83077E16}" srcOrd="0" destOrd="0" presId="urn:microsoft.com/office/officeart/2005/8/layout/vList2"/>
    <dgm:cxn modelId="{EB1E6962-C692-499F-9241-B662757415CE}" type="presParOf" srcId="{BFCBFF16-79E7-4C40-BEFA-52B4AEFE035C}" destId="{5B5B2453-5B69-443E-9D92-60C76E7EEA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4.xml><?xml version="1.0" encoding="utf-8"?>
<dgm:dataModel xmlns:dgm="http://schemas.openxmlformats.org/drawingml/2006/diagram" xmlns:a="http://schemas.openxmlformats.org/drawingml/2006/main">
  <dgm:ptLst>
    <dgm:pt modelId="{2CC66E40-2F08-4B15-A99C-BDCAE780677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1EABE4-1F2F-4DC4-AFFE-7FE0DA3516C2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Exudative AMD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(10%)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                                    (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nAMD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, Wet AMD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AAE63B6-8248-4EF9-92CF-C0A9434D7E00}" type="parTrans" cxnId="{937204D3-FB75-4016-A8F0-E648DE736CEC}">
      <dgm:prSet/>
      <dgm:spPr/>
      <dgm:t>
        <a:bodyPr/>
        <a:lstStyle/>
        <a:p>
          <a:endParaRPr lang="en-US"/>
        </a:p>
      </dgm:t>
    </dgm:pt>
    <dgm:pt modelId="{673CEA0A-276C-4965-A608-1DB3641375C6}" type="sibTrans" cxnId="{937204D3-FB75-4016-A8F0-E648DE736CEC}">
      <dgm:prSet/>
      <dgm:spPr/>
      <dgm:t>
        <a:bodyPr/>
        <a:lstStyle/>
        <a:p>
          <a:endParaRPr lang="en-US"/>
        </a:p>
      </dgm:t>
    </dgm:pt>
    <dgm:pt modelId="{43AD621A-65B1-4939-A98A-0359BAE4B3E0}">
      <dgm:prSet phldrT="[Text]" custT="1"/>
      <dgm:spPr/>
      <dgm:t>
        <a:bodyPr/>
        <a:lstStyle/>
        <a:p>
          <a:r>
            <a:rPr lang="en-US" sz="1800" b="1" i="0" dirty="0" smtClean="0">
              <a:latin typeface="Times New Roman" pitchFamily="18" charset="0"/>
              <a:cs typeface="Times New Roman" pitchFamily="18" charset="0"/>
            </a:rPr>
            <a:t>RPE detachment (serous): </a:t>
          </a:r>
          <a:r>
            <a:rPr lang="en-US" sz="1800" b="0" i="0" dirty="0" smtClean="0">
              <a:latin typeface="Times New Roman" pitchFamily="18" charset="0"/>
              <a:cs typeface="Times New Roman" pitchFamily="18" charset="0"/>
            </a:rPr>
            <a:t>a circumscribed, dome-shaped elevation at the posterior pole</a:t>
          </a:r>
          <a:endParaRPr lang="en-US" sz="1800" b="0" i="0" dirty="0">
            <a:latin typeface="Times New Roman" pitchFamily="18" charset="0"/>
            <a:cs typeface="Times New Roman" pitchFamily="18" charset="0"/>
          </a:endParaRPr>
        </a:p>
      </dgm:t>
    </dgm:pt>
    <dgm:pt modelId="{E08FD5B6-98BF-4A09-A570-01FABE3392F0}" type="parTrans" cxnId="{68A2F1EE-8607-4DDD-B91C-8F0384942B62}">
      <dgm:prSet/>
      <dgm:spPr/>
      <dgm:t>
        <a:bodyPr/>
        <a:lstStyle/>
        <a:p>
          <a:endParaRPr lang="en-US"/>
        </a:p>
      </dgm:t>
    </dgm:pt>
    <dgm:pt modelId="{1ECC8EB6-E38F-4441-9CDC-2C69E52AA439}" type="sibTrans" cxnId="{68A2F1EE-8607-4DDD-B91C-8F0384942B62}">
      <dgm:prSet/>
      <dgm:spPr/>
      <dgm:t>
        <a:bodyPr/>
        <a:lstStyle/>
        <a:p>
          <a:endParaRPr lang="en-US"/>
        </a:p>
      </dgm:t>
    </dgm:pt>
    <dgm:pt modelId="{5E7FD6B2-9A85-4FC0-B099-A6B76D4503CD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Sudden, severe and permanent vision loss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7EC0703-A3D3-42F3-8645-21586728C351}" type="parTrans" cxnId="{B5EDB06B-FE88-4732-B2C5-20F360F07142}">
      <dgm:prSet/>
      <dgm:spPr/>
      <dgm:t>
        <a:bodyPr/>
        <a:lstStyle/>
        <a:p>
          <a:endParaRPr lang="en-US"/>
        </a:p>
      </dgm:t>
    </dgm:pt>
    <dgm:pt modelId="{B981049B-83D4-4730-9D7F-F1DDF91B655F}" type="sibTrans" cxnId="{B5EDB06B-FE88-4732-B2C5-20F360F07142}">
      <dgm:prSet/>
      <dgm:spPr/>
      <dgm:t>
        <a:bodyPr/>
        <a:lstStyle/>
        <a:p>
          <a:endParaRPr lang="en-US"/>
        </a:p>
      </dgm:t>
    </dgm:pt>
    <dgm:pt modelId="{659ADD95-395D-408D-AC2D-A93F972CB5F2}">
      <dgm:prSet phldrT="[Text]" custT="1"/>
      <dgm:spPr/>
      <dgm:t>
        <a:bodyPr/>
        <a:lstStyle/>
        <a:p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Choroidal neovascularization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membranes (proliferation of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fibrovascular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tissue) begin to grow from the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choriocapillaris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through defects in Bruch‘s membrane into the sub-RPE space and later into the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space (</a:t>
          </a:r>
          <a:r>
            <a:rPr lang="en-US" sz="1800" b="1" dirty="0" err="1" smtClean="0">
              <a:latin typeface="Times New Roman" pitchFamily="18" charset="0"/>
              <a:cs typeface="Times New Roman" pitchFamily="18" charset="0"/>
            </a:rPr>
            <a:t>Haemorrhagic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RPE and </a:t>
          </a:r>
          <a:r>
            <a:rPr lang="en-US" sz="1800" b="1" dirty="0" err="1" smtClean="0">
              <a:latin typeface="Times New Roman" pitchFamily="18" charset="0"/>
              <a:cs typeface="Times New Roman" pitchFamily="18" charset="0"/>
            </a:rPr>
            <a:t>Haemorrhagic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sensory retinal detachment)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→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Disciform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scarring</a:t>
          </a:r>
          <a:endParaRPr lang="en-US" sz="1800" b="1" i="1" dirty="0">
            <a:latin typeface="Times New Roman" pitchFamily="18" charset="0"/>
            <a:cs typeface="Times New Roman" pitchFamily="18" charset="0"/>
          </a:endParaRPr>
        </a:p>
      </dgm:t>
    </dgm:pt>
    <dgm:pt modelId="{F3C03D0A-C2AD-4262-B615-C437048DAE5B}" type="parTrans" cxnId="{33DA21D7-AEF7-4095-BC50-E96FC0307E82}">
      <dgm:prSet/>
      <dgm:spPr/>
      <dgm:t>
        <a:bodyPr/>
        <a:lstStyle/>
        <a:p>
          <a:endParaRPr lang="en-US"/>
        </a:p>
      </dgm:t>
    </dgm:pt>
    <dgm:pt modelId="{63CD09A0-6887-42B2-89B0-AF717F136053}" type="sibTrans" cxnId="{33DA21D7-AEF7-4095-BC50-E96FC0307E82}">
      <dgm:prSet/>
      <dgm:spPr/>
      <dgm:t>
        <a:bodyPr/>
        <a:lstStyle/>
        <a:p>
          <a:endParaRPr lang="en-US"/>
        </a:p>
      </dgm:t>
    </dgm:pt>
    <dgm:pt modelId="{2DDB2ED1-220C-4FED-8A89-036BBEA32342}">
      <dgm:prSet phldrT="[Text]" custT="1"/>
      <dgm:spPr/>
      <dgm:t>
        <a:bodyPr/>
        <a:lstStyle/>
        <a:p>
          <a:r>
            <a:rPr lang="sr-Latn-CS" sz="1800" b="0" i="0" dirty="0" smtClean="0">
              <a:latin typeface="Times New Roman" pitchFamily="18" charset="0"/>
              <a:cs typeface="Times New Roman" pitchFamily="18" charset="0"/>
            </a:rPr>
            <a:t>FA, </a:t>
          </a:r>
          <a:r>
            <a:rPr lang="en-US" sz="1800" b="0" i="0" dirty="0" err="1" smtClean="0">
              <a:latin typeface="Times New Roman" pitchFamily="18" charset="0"/>
              <a:cs typeface="Times New Roman" pitchFamily="18" charset="0"/>
            </a:rPr>
            <a:t>Indocyanine</a:t>
          </a:r>
          <a:r>
            <a:rPr lang="en-US" sz="1800" b="0" i="0" dirty="0" smtClean="0">
              <a:latin typeface="Times New Roman" pitchFamily="18" charset="0"/>
              <a:cs typeface="Times New Roman" pitchFamily="18" charset="0"/>
            </a:rPr>
            <a:t> green, OCT</a:t>
          </a:r>
          <a:endParaRPr lang="en-US" sz="1800" b="0" i="0" dirty="0">
            <a:latin typeface="Times New Roman" pitchFamily="18" charset="0"/>
            <a:cs typeface="Times New Roman" pitchFamily="18" charset="0"/>
          </a:endParaRPr>
        </a:p>
      </dgm:t>
    </dgm:pt>
    <dgm:pt modelId="{45683C77-7C86-47E7-A884-E50CD50DBCAF}" type="parTrans" cxnId="{C128E070-DAC0-4DB8-BD38-1DA8D2FAA860}">
      <dgm:prSet/>
      <dgm:spPr/>
      <dgm:t>
        <a:bodyPr/>
        <a:lstStyle/>
        <a:p>
          <a:endParaRPr lang="en-US"/>
        </a:p>
      </dgm:t>
    </dgm:pt>
    <dgm:pt modelId="{572C0AF7-1D87-4186-AB12-6E43AE3A41E9}" type="sibTrans" cxnId="{C128E070-DAC0-4DB8-BD38-1DA8D2FAA860}">
      <dgm:prSet/>
      <dgm:spPr/>
      <dgm:t>
        <a:bodyPr/>
        <a:lstStyle/>
        <a:p>
          <a:endParaRPr lang="en-US"/>
        </a:p>
      </dgm:t>
    </dgm:pt>
    <dgm:pt modelId="{13A50485-C89A-4DA0-B11E-C73F8F499033}" type="pres">
      <dgm:prSet presAssocID="{2CC66E40-2F08-4B15-A99C-BDCAE78067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D8804A-2A2C-4333-9955-41715B97511F}" type="pres">
      <dgm:prSet presAssocID="{D31EABE4-1F2F-4DC4-AFFE-7FE0DA3516C2}" presName="parentText" presStyleLbl="node1" presStyleIdx="0" presStyleCnt="1" custScaleY="119430" custLinFactNeighborX="841" custLinFactNeighborY="-1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5D1CA4-B022-43B5-9CAA-D9D75A603C29}" type="pres">
      <dgm:prSet presAssocID="{D31EABE4-1F2F-4DC4-AFFE-7FE0DA3516C2}" presName="childText" presStyleLbl="revTx" presStyleIdx="0" presStyleCnt="1" custScaleX="100000" custScaleY="112458" custLinFactNeighborX="0" custLinFactNeighborY="277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A2F1EE-8607-4DDD-B91C-8F0384942B62}" srcId="{D31EABE4-1F2F-4DC4-AFFE-7FE0DA3516C2}" destId="{43AD621A-65B1-4939-A98A-0359BAE4B3E0}" srcOrd="0" destOrd="0" parTransId="{E08FD5B6-98BF-4A09-A570-01FABE3392F0}" sibTransId="{1ECC8EB6-E38F-4441-9CDC-2C69E52AA439}"/>
    <dgm:cxn modelId="{53C3B108-106A-4EFA-BEA4-053C9B975C77}" type="presOf" srcId="{D31EABE4-1F2F-4DC4-AFFE-7FE0DA3516C2}" destId="{26D8804A-2A2C-4333-9955-41715B97511F}" srcOrd="0" destOrd="0" presId="urn:microsoft.com/office/officeart/2005/8/layout/vList2"/>
    <dgm:cxn modelId="{EC8A800E-F99A-4729-B596-9DFF1A604868}" type="presOf" srcId="{43AD621A-65B1-4939-A98A-0359BAE4B3E0}" destId="{015D1CA4-B022-43B5-9CAA-D9D75A603C29}" srcOrd="0" destOrd="0" presId="urn:microsoft.com/office/officeart/2005/8/layout/vList2"/>
    <dgm:cxn modelId="{937204D3-FB75-4016-A8F0-E648DE736CEC}" srcId="{2CC66E40-2F08-4B15-A99C-BDCAE7806777}" destId="{D31EABE4-1F2F-4DC4-AFFE-7FE0DA3516C2}" srcOrd="0" destOrd="0" parTransId="{1AAE63B6-8248-4EF9-92CF-C0A9434D7E00}" sibTransId="{673CEA0A-276C-4965-A608-1DB3641375C6}"/>
    <dgm:cxn modelId="{0FCA9011-F8D7-410A-A825-3F2DDBA98CB6}" type="presOf" srcId="{2CC66E40-2F08-4B15-A99C-BDCAE7806777}" destId="{13A50485-C89A-4DA0-B11E-C73F8F499033}" srcOrd="0" destOrd="0" presId="urn:microsoft.com/office/officeart/2005/8/layout/vList2"/>
    <dgm:cxn modelId="{0F6985BD-6D1E-4234-A33A-C0DB343007B8}" type="presOf" srcId="{659ADD95-395D-408D-AC2D-A93F972CB5F2}" destId="{015D1CA4-B022-43B5-9CAA-D9D75A603C29}" srcOrd="0" destOrd="1" presId="urn:microsoft.com/office/officeart/2005/8/layout/vList2"/>
    <dgm:cxn modelId="{B5EDB06B-FE88-4732-B2C5-20F360F07142}" srcId="{D31EABE4-1F2F-4DC4-AFFE-7FE0DA3516C2}" destId="{5E7FD6B2-9A85-4FC0-B099-A6B76D4503CD}" srcOrd="2" destOrd="0" parTransId="{47EC0703-A3D3-42F3-8645-21586728C351}" sibTransId="{B981049B-83D4-4730-9D7F-F1DDF91B655F}"/>
    <dgm:cxn modelId="{C128E070-DAC0-4DB8-BD38-1DA8D2FAA860}" srcId="{D31EABE4-1F2F-4DC4-AFFE-7FE0DA3516C2}" destId="{2DDB2ED1-220C-4FED-8A89-036BBEA32342}" srcOrd="3" destOrd="0" parTransId="{45683C77-7C86-47E7-A884-E50CD50DBCAF}" sibTransId="{572C0AF7-1D87-4186-AB12-6E43AE3A41E9}"/>
    <dgm:cxn modelId="{33DA21D7-AEF7-4095-BC50-E96FC0307E82}" srcId="{D31EABE4-1F2F-4DC4-AFFE-7FE0DA3516C2}" destId="{659ADD95-395D-408D-AC2D-A93F972CB5F2}" srcOrd="1" destOrd="0" parTransId="{F3C03D0A-C2AD-4262-B615-C437048DAE5B}" sibTransId="{63CD09A0-6887-42B2-89B0-AF717F136053}"/>
    <dgm:cxn modelId="{9FD240D3-307A-40DC-913C-B2A30BB5D8E9}" type="presOf" srcId="{2DDB2ED1-220C-4FED-8A89-036BBEA32342}" destId="{015D1CA4-B022-43B5-9CAA-D9D75A603C29}" srcOrd="0" destOrd="3" presId="urn:microsoft.com/office/officeart/2005/8/layout/vList2"/>
    <dgm:cxn modelId="{ABFD83BD-98E3-48BA-99B4-7B9545254146}" type="presOf" srcId="{5E7FD6B2-9A85-4FC0-B099-A6B76D4503CD}" destId="{015D1CA4-B022-43B5-9CAA-D9D75A603C29}" srcOrd="0" destOrd="2" presId="urn:microsoft.com/office/officeart/2005/8/layout/vList2"/>
    <dgm:cxn modelId="{1213B084-5FD3-4658-BCAD-335E40EF4240}" type="presParOf" srcId="{13A50485-C89A-4DA0-B11E-C73F8F499033}" destId="{26D8804A-2A2C-4333-9955-41715B97511F}" srcOrd="0" destOrd="0" presId="urn:microsoft.com/office/officeart/2005/8/layout/vList2"/>
    <dgm:cxn modelId="{938533A0-CBB3-4ECF-BD34-989798526F8E}" type="presParOf" srcId="{13A50485-C89A-4DA0-B11E-C73F8F499033}" destId="{015D1CA4-B022-43B5-9CAA-D9D75A603C2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5.xml><?xml version="1.0" encoding="utf-8"?>
<dgm:dataModel xmlns:dgm="http://schemas.openxmlformats.org/drawingml/2006/diagram" xmlns:a="http://schemas.openxmlformats.org/drawingml/2006/main">
  <dgm:ptLst>
    <dgm:pt modelId="{F3F84D0E-2422-45A7-9549-A58E1FE4D89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7438D2-8F68-4D38-8A9B-5A5C6CD35F55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OCT findings:  Exudative AMD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146093-0D69-405F-8317-8F2D0A9317EB}" type="parTrans" cxnId="{0B8FF36A-6F1D-421B-81B1-48FAB158D47D}">
      <dgm:prSet/>
      <dgm:spPr/>
      <dgm:t>
        <a:bodyPr/>
        <a:lstStyle/>
        <a:p>
          <a:endParaRPr lang="en-US"/>
        </a:p>
      </dgm:t>
    </dgm:pt>
    <dgm:pt modelId="{034BFA11-3016-48DF-AAA6-77E687C55713}" type="sibTrans" cxnId="{0B8FF36A-6F1D-421B-81B1-48FAB158D47D}">
      <dgm:prSet/>
      <dgm:spPr/>
      <dgm:t>
        <a:bodyPr/>
        <a:lstStyle/>
        <a:p>
          <a:endParaRPr lang="en-US"/>
        </a:p>
      </dgm:t>
    </dgm:pt>
    <dgm:pt modelId="{C8CE3FDE-7589-497F-866D-541388774B85}" type="pres">
      <dgm:prSet presAssocID="{F3F84D0E-2422-45A7-9549-A58E1FE4D8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810514-444D-417D-A674-85811A0D6626}" type="pres">
      <dgm:prSet presAssocID="{F27438D2-8F68-4D38-8A9B-5A5C6CD35F5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0AAC7C-5A33-4371-B7A7-A27607D4493F}" type="presOf" srcId="{F3F84D0E-2422-45A7-9549-A58E1FE4D899}" destId="{C8CE3FDE-7589-497F-866D-541388774B85}" srcOrd="0" destOrd="0" presId="urn:microsoft.com/office/officeart/2005/8/layout/vList2"/>
    <dgm:cxn modelId="{0B8FF36A-6F1D-421B-81B1-48FAB158D47D}" srcId="{F3F84D0E-2422-45A7-9549-A58E1FE4D899}" destId="{F27438D2-8F68-4D38-8A9B-5A5C6CD35F55}" srcOrd="0" destOrd="0" parTransId="{C6146093-0D69-405F-8317-8F2D0A9317EB}" sibTransId="{034BFA11-3016-48DF-AAA6-77E687C55713}"/>
    <dgm:cxn modelId="{C4C8690B-7B07-41A4-8E76-1F480D2C5809}" type="presOf" srcId="{F27438D2-8F68-4D38-8A9B-5A5C6CD35F55}" destId="{CC810514-444D-417D-A674-85811A0D6626}" srcOrd="0" destOrd="0" presId="urn:microsoft.com/office/officeart/2005/8/layout/vList2"/>
    <dgm:cxn modelId="{B416B258-95D6-4E2E-9E31-736C46EA9A75}" type="presParOf" srcId="{C8CE3FDE-7589-497F-866D-541388774B85}" destId="{CC810514-444D-417D-A674-85811A0D66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6.xml><?xml version="1.0" encoding="utf-8"?>
<dgm:dataModel xmlns:dgm="http://schemas.openxmlformats.org/drawingml/2006/diagram" xmlns:a="http://schemas.openxmlformats.org/drawingml/2006/main">
  <dgm:ptLst>
    <dgm:pt modelId="{531D3BCA-5F45-4AB2-A309-18A1F3DC8F7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7C90ED-45E8-4953-8C51-170A84D6A2A5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Treatment of Exudative AMD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47D733-283B-4BD7-90AC-9B1B0F6A39F3}" type="parTrans" cxnId="{A1F24248-D054-43F1-8CD0-3010B450EFC2}">
      <dgm:prSet/>
      <dgm:spPr/>
      <dgm:t>
        <a:bodyPr/>
        <a:lstStyle/>
        <a:p>
          <a:endParaRPr lang="en-US"/>
        </a:p>
      </dgm:t>
    </dgm:pt>
    <dgm:pt modelId="{0DD70613-9223-4B54-8807-93540FFC6AED}" type="sibTrans" cxnId="{A1F24248-D054-43F1-8CD0-3010B450EFC2}">
      <dgm:prSet/>
      <dgm:spPr/>
      <dgm:t>
        <a:bodyPr/>
        <a:lstStyle/>
        <a:p>
          <a:endParaRPr lang="en-US"/>
        </a:p>
      </dgm:t>
    </dgm:pt>
    <dgm:pt modelId="{AC96CA78-6C78-4083-8E7F-F89B8E4D5FC2}" type="pres">
      <dgm:prSet presAssocID="{531D3BCA-5F45-4AB2-A309-18A1F3DC8F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7956E5-7BF8-470E-8C83-E6B292ACDA7F}" type="pres">
      <dgm:prSet presAssocID="{EE7C90ED-45E8-4953-8C51-170A84D6A2A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084FAE-2264-4605-8463-8D01A325EBD1}" type="presOf" srcId="{EE7C90ED-45E8-4953-8C51-170A84D6A2A5}" destId="{D77956E5-7BF8-470E-8C83-E6B292ACDA7F}" srcOrd="0" destOrd="0" presId="urn:microsoft.com/office/officeart/2005/8/layout/vList2"/>
    <dgm:cxn modelId="{A1F24248-D054-43F1-8CD0-3010B450EFC2}" srcId="{531D3BCA-5F45-4AB2-A309-18A1F3DC8F78}" destId="{EE7C90ED-45E8-4953-8C51-170A84D6A2A5}" srcOrd="0" destOrd="0" parTransId="{3847D733-283B-4BD7-90AC-9B1B0F6A39F3}" sibTransId="{0DD70613-9223-4B54-8807-93540FFC6AED}"/>
    <dgm:cxn modelId="{7D112542-0EAF-4746-954D-2C5BD022C531}" type="presOf" srcId="{531D3BCA-5F45-4AB2-A309-18A1F3DC8F78}" destId="{AC96CA78-6C78-4083-8E7F-F89B8E4D5FC2}" srcOrd="0" destOrd="0" presId="urn:microsoft.com/office/officeart/2005/8/layout/vList2"/>
    <dgm:cxn modelId="{75C6AFF1-F603-4A2B-B410-5D2C170828CD}" type="presParOf" srcId="{AC96CA78-6C78-4083-8E7F-F89B8E4D5FC2}" destId="{D77956E5-7BF8-470E-8C83-E6B292ACDA7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7.xml><?xml version="1.0" encoding="utf-8"?>
<dgm:dataModel xmlns:dgm="http://schemas.openxmlformats.org/drawingml/2006/diagram" xmlns:a="http://schemas.openxmlformats.org/drawingml/2006/main">
  <dgm:ptLst>
    <dgm:pt modelId="{E2218FF9-7E0D-4C57-8300-3C40EEED698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900B68-8ABD-4695-A8F6-C5C8ECB955C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VEGF                Vascular Endothelial Growth Factor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06B4690-65DF-418F-8621-CA5E2ECF43D7}" type="parTrans" cxnId="{C2FB1BF9-7DDC-41A2-9EB7-25FE830B5CE2}">
      <dgm:prSet/>
      <dgm:spPr/>
      <dgm:t>
        <a:bodyPr/>
        <a:lstStyle/>
        <a:p>
          <a:endParaRPr lang="en-US"/>
        </a:p>
      </dgm:t>
    </dgm:pt>
    <dgm:pt modelId="{399A5766-527E-43E9-AEB4-47A5C4F89E54}" type="sibTrans" cxnId="{C2FB1BF9-7DDC-41A2-9EB7-25FE830B5CE2}">
      <dgm:prSet/>
      <dgm:spPr/>
      <dgm:t>
        <a:bodyPr/>
        <a:lstStyle/>
        <a:p>
          <a:endParaRPr lang="en-US"/>
        </a:p>
      </dgm:t>
    </dgm:pt>
    <dgm:pt modelId="{ABBABA99-9D43-4A13-90D2-6772BBD3531C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Increased permeability of existing blood vessels, causing them to leak.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D331D429-0F3E-4592-9A04-6B93D1493273}" type="parTrans" cxnId="{32204DC4-8C05-4DA1-B6FC-485D5A54A7D5}">
      <dgm:prSet/>
      <dgm:spPr/>
      <dgm:t>
        <a:bodyPr/>
        <a:lstStyle/>
        <a:p>
          <a:endParaRPr lang="en-US"/>
        </a:p>
      </dgm:t>
    </dgm:pt>
    <dgm:pt modelId="{B072A419-4613-4A67-ACF9-714C647E3FB1}" type="sibTrans" cxnId="{32204DC4-8C05-4DA1-B6FC-485D5A54A7D5}">
      <dgm:prSet/>
      <dgm:spPr/>
      <dgm:t>
        <a:bodyPr/>
        <a:lstStyle/>
        <a:p>
          <a:endParaRPr lang="en-US"/>
        </a:p>
      </dgm:t>
    </dgm:pt>
    <dgm:pt modelId="{924418C7-3AD8-4472-BB43-8F8E4EB821EB}">
      <dgm:prSet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Growth of new blood vessels, which may bleed or leak fluid and proteins.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C32F19-8FBF-4575-BDAD-3C7DD5DDEB08}" type="parTrans" cxnId="{BF70512E-304A-4511-B24D-16625D85F353}">
      <dgm:prSet/>
      <dgm:spPr/>
      <dgm:t>
        <a:bodyPr/>
        <a:lstStyle/>
        <a:p>
          <a:endParaRPr lang="en-US"/>
        </a:p>
      </dgm:t>
    </dgm:pt>
    <dgm:pt modelId="{E9E7831F-37FD-419C-8C7C-BAA1A6512C7D}" type="sibTrans" cxnId="{BF70512E-304A-4511-B24D-16625D85F353}">
      <dgm:prSet/>
      <dgm:spPr/>
      <dgm:t>
        <a:bodyPr/>
        <a:lstStyle/>
        <a:p>
          <a:endParaRPr lang="en-US"/>
        </a:p>
      </dgm:t>
    </dgm:pt>
    <dgm:pt modelId="{1153F402-F4DB-4EE2-AAAC-DA808BCFD0E4}" type="pres">
      <dgm:prSet presAssocID="{E2218FF9-7E0D-4C57-8300-3C40EEED69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80DAFF-F833-421E-A9E0-EE7189866BE0}" type="pres">
      <dgm:prSet presAssocID="{72900B68-8ABD-4695-A8F6-C5C8ECB955C2}" presName="linNode" presStyleCnt="0"/>
      <dgm:spPr/>
    </dgm:pt>
    <dgm:pt modelId="{A86E58A0-FC41-4390-B60E-7185DF61197C}" type="pres">
      <dgm:prSet presAssocID="{72900B68-8ABD-4695-A8F6-C5C8ECB955C2}" presName="parentText" presStyleLbl="node1" presStyleIdx="0" presStyleCnt="1" custScaleX="13665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653C1D-4E00-45C3-A874-00B4B9616FA3}" type="pres">
      <dgm:prSet presAssocID="{72900B68-8ABD-4695-A8F6-C5C8ECB955C2}" presName="descendantText" presStyleLbl="alignAccFollowNode1" presStyleIdx="0" presStyleCnt="1" custScaleX="154581" custScaleY="125122" custLinFactNeighborX="2561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4F8679-13CB-4543-A7B1-FB71DD487B34}" type="presOf" srcId="{72900B68-8ABD-4695-A8F6-C5C8ECB955C2}" destId="{A86E58A0-FC41-4390-B60E-7185DF61197C}" srcOrd="0" destOrd="0" presId="urn:microsoft.com/office/officeart/2005/8/layout/vList5"/>
    <dgm:cxn modelId="{C2FB1BF9-7DDC-41A2-9EB7-25FE830B5CE2}" srcId="{E2218FF9-7E0D-4C57-8300-3C40EEED6980}" destId="{72900B68-8ABD-4695-A8F6-C5C8ECB955C2}" srcOrd="0" destOrd="0" parTransId="{806B4690-65DF-418F-8621-CA5E2ECF43D7}" sibTransId="{399A5766-527E-43E9-AEB4-47A5C4F89E54}"/>
    <dgm:cxn modelId="{9D56E9E4-DA29-4C2F-BCC4-5A3E5553EE59}" type="presOf" srcId="{ABBABA99-9D43-4A13-90D2-6772BBD3531C}" destId="{42653C1D-4E00-45C3-A874-00B4B9616FA3}" srcOrd="0" destOrd="0" presId="urn:microsoft.com/office/officeart/2005/8/layout/vList5"/>
    <dgm:cxn modelId="{27A053DE-0A6F-46AC-92CF-2FEA65B7AD10}" type="presOf" srcId="{924418C7-3AD8-4472-BB43-8F8E4EB821EB}" destId="{42653C1D-4E00-45C3-A874-00B4B9616FA3}" srcOrd="0" destOrd="1" presId="urn:microsoft.com/office/officeart/2005/8/layout/vList5"/>
    <dgm:cxn modelId="{32204DC4-8C05-4DA1-B6FC-485D5A54A7D5}" srcId="{72900B68-8ABD-4695-A8F6-C5C8ECB955C2}" destId="{ABBABA99-9D43-4A13-90D2-6772BBD3531C}" srcOrd="0" destOrd="0" parTransId="{D331D429-0F3E-4592-9A04-6B93D1493273}" sibTransId="{B072A419-4613-4A67-ACF9-714C647E3FB1}"/>
    <dgm:cxn modelId="{BF70512E-304A-4511-B24D-16625D85F353}" srcId="{72900B68-8ABD-4695-A8F6-C5C8ECB955C2}" destId="{924418C7-3AD8-4472-BB43-8F8E4EB821EB}" srcOrd="1" destOrd="0" parTransId="{08C32F19-8FBF-4575-BDAD-3C7DD5DDEB08}" sibTransId="{E9E7831F-37FD-419C-8C7C-BAA1A6512C7D}"/>
    <dgm:cxn modelId="{BDF9923E-4E7C-4D00-A18E-673A4A8E3704}" type="presOf" srcId="{E2218FF9-7E0D-4C57-8300-3C40EEED6980}" destId="{1153F402-F4DB-4EE2-AAAC-DA808BCFD0E4}" srcOrd="0" destOrd="0" presId="urn:microsoft.com/office/officeart/2005/8/layout/vList5"/>
    <dgm:cxn modelId="{E7FB884C-136F-4B88-BE36-CB621B2E8BF9}" type="presParOf" srcId="{1153F402-F4DB-4EE2-AAAC-DA808BCFD0E4}" destId="{6880DAFF-F833-421E-A9E0-EE7189866BE0}" srcOrd="0" destOrd="0" presId="urn:microsoft.com/office/officeart/2005/8/layout/vList5"/>
    <dgm:cxn modelId="{6663F9D2-ADFE-479F-A0DA-7C3FAC060A84}" type="presParOf" srcId="{6880DAFF-F833-421E-A9E0-EE7189866BE0}" destId="{A86E58A0-FC41-4390-B60E-7185DF61197C}" srcOrd="0" destOrd="0" presId="urn:microsoft.com/office/officeart/2005/8/layout/vList5"/>
    <dgm:cxn modelId="{8C1983AB-0776-45EA-B397-859A27B952AC}" type="presParOf" srcId="{6880DAFF-F833-421E-A9E0-EE7189866BE0}" destId="{42653C1D-4E00-45C3-A874-00B4B9616FA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18.xml><?xml version="1.0" encoding="utf-8"?>
<dgm:dataModel xmlns:dgm="http://schemas.openxmlformats.org/drawingml/2006/diagram" xmlns:a="http://schemas.openxmlformats.org/drawingml/2006/main">
  <dgm:ptLst>
    <dgm:pt modelId="{E2218FF9-7E0D-4C57-8300-3C40EEED698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900B68-8ABD-4695-A8F6-C5C8ECB955C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Anti VEGF                agents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06B4690-65DF-418F-8621-CA5E2ECF43D7}" type="parTrans" cxnId="{C2FB1BF9-7DDC-41A2-9EB7-25FE830B5CE2}">
      <dgm:prSet/>
      <dgm:spPr/>
      <dgm:t>
        <a:bodyPr/>
        <a:lstStyle/>
        <a:p>
          <a:endParaRPr lang="en-US"/>
        </a:p>
      </dgm:t>
    </dgm:pt>
    <dgm:pt modelId="{399A5766-527E-43E9-AEB4-47A5C4F89E54}" type="sibTrans" cxnId="{C2FB1BF9-7DDC-41A2-9EB7-25FE830B5CE2}">
      <dgm:prSet/>
      <dgm:spPr/>
      <dgm:t>
        <a:bodyPr/>
        <a:lstStyle/>
        <a:p>
          <a:endParaRPr lang="en-US"/>
        </a:p>
      </dgm:t>
    </dgm:pt>
    <dgm:pt modelId="{ABBABA99-9D43-4A13-90D2-6772BBD3531C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Neutralize and block all VEGF-A isoforms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331D429-0F3E-4592-9A04-6B93D1493273}" type="parTrans" cxnId="{32204DC4-8C05-4DA1-B6FC-485D5A54A7D5}">
      <dgm:prSet/>
      <dgm:spPr/>
      <dgm:t>
        <a:bodyPr/>
        <a:lstStyle/>
        <a:p>
          <a:endParaRPr lang="en-US"/>
        </a:p>
      </dgm:t>
    </dgm:pt>
    <dgm:pt modelId="{B072A419-4613-4A67-ACF9-714C647E3FB1}" type="sibTrans" cxnId="{32204DC4-8C05-4DA1-B6FC-485D5A54A7D5}">
      <dgm:prSet/>
      <dgm:spPr/>
      <dgm:t>
        <a:bodyPr/>
        <a:lstStyle/>
        <a:p>
          <a:endParaRPr lang="en-US"/>
        </a:p>
      </dgm:t>
    </dgm:pt>
    <dgm:pt modelId="{924418C7-3AD8-4472-BB43-8F8E4EB821EB}">
      <dgm:prSet custT="1"/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Intravitreal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injection (3 initial doses every month and then every 2-3 months)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C32F19-8FBF-4575-BDAD-3C7DD5DDEB08}" type="parTrans" cxnId="{BF70512E-304A-4511-B24D-16625D85F353}">
      <dgm:prSet/>
      <dgm:spPr/>
      <dgm:t>
        <a:bodyPr/>
        <a:lstStyle/>
        <a:p>
          <a:endParaRPr lang="en-US"/>
        </a:p>
      </dgm:t>
    </dgm:pt>
    <dgm:pt modelId="{E9E7831F-37FD-419C-8C7C-BAA1A6512C7D}" type="sibTrans" cxnId="{BF70512E-304A-4511-B24D-16625D85F353}">
      <dgm:prSet/>
      <dgm:spPr/>
      <dgm:t>
        <a:bodyPr/>
        <a:lstStyle/>
        <a:p>
          <a:endParaRPr lang="en-US"/>
        </a:p>
      </dgm:t>
    </dgm:pt>
    <dgm:pt modelId="{1153F402-F4DB-4EE2-AAAC-DA808BCFD0E4}" type="pres">
      <dgm:prSet presAssocID="{E2218FF9-7E0D-4C57-8300-3C40EEED698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80DAFF-F833-421E-A9E0-EE7189866BE0}" type="pres">
      <dgm:prSet presAssocID="{72900B68-8ABD-4695-A8F6-C5C8ECB955C2}" presName="linNode" presStyleCnt="0"/>
      <dgm:spPr/>
    </dgm:pt>
    <dgm:pt modelId="{A86E58A0-FC41-4390-B60E-7185DF61197C}" type="pres">
      <dgm:prSet presAssocID="{72900B68-8ABD-4695-A8F6-C5C8ECB955C2}" presName="parentText" presStyleLbl="node1" presStyleIdx="0" presStyleCnt="1" custScaleX="10821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653C1D-4E00-45C3-A874-00B4B9616FA3}" type="pres">
      <dgm:prSet presAssocID="{72900B68-8ABD-4695-A8F6-C5C8ECB955C2}" presName="descendantText" presStyleLbl="alignAccFollowNode1" presStyleIdx="0" presStyleCnt="1" custScaleX="154581" custScaleY="125122" custLinFactNeighborX="2561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4F8679-13CB-4543-A7B1-FB71DD487B34}" type="presOf" srcId="{72900B68-8ABD-4695-A8F6-C5C8ECB955C2}" destId="{A86E58A0-FC41-4390-B60E-7185DF61197C}" srcOrd="0" destOrd="0" presId="urn:microsoft.com/office/officeart/2005/8/layout/vList5"/>
    <dgm:cxn modelId="{C2FB1BF9-7DDC-41A2-9EB7-25FE830B5CE2}" srcId="{E2218FF9-7E0D-4C57-8300-3C40EEED6980}" destId="{72900B68-8ABD-4695-A8F6-C5C8ECB955C2}" srcOrd="0" destOrd="0" parTransId="{806B4690-65DF-418F-8621-CA5E2ECF43D7}" sibTransId="{399A5766-527E-43E9-AEB4-47A5C4F89E54}"/>
    <dgm:cxn modelId="{9D56E9E4-DA29-4C2F-BCC4-5A3E5553EE59}" type="presOf" srcId="{ABBABA99-9D43-4A13-90D2-6772BBD3531C}" destId="{42653C1D-4E00-45C3-A874-00B4B9616FA3}" srcOrd="0" destOrd="0" presId="urn:microsoft.com/office/officeart/2005/8/layout/vList5"/>
    <dgm:cxn modelId="{27A053DE-0A6F-46AC-92CF-2FEA65B7AD10}" type="presOf" srcId="{924418C7-3AD8-4472-BB43-8F8E4EB821EB}" destId="{42653C1D-4E00-45C3-A874-00B4B9616FA3}" srcOrd="0" destOrd="1" presId="urn:microsoft.com/office/officeart/2005/8/layout/vList5"/>
    <dgm:cxn modelId="{32204DC4-8C05-4DA1-B6FC-485D5A54A7D5}" srcId="{72900B68-8ABD-4695-A8F6-C5C8ECB955C2}" destId="{ABBABA99-9D43-4A13-90D2-6772BBD3531C}" srcOrd="0" destOrd="0" parTransId="{D331D429-0F3E-4592-9A04-6B93D1493273}" sibTransId="{B072A419-4613-4A67-ACF9-714C647E3FB1}"/>
    <dgm:cxn modelId="{BF70512E-304A-4511-B24D-16625D85F353}" srcId="{72900B68-8ABD-4695-A8F6-C5C8ECB955C2}" destId="{924418C7-3AD8-4472-BB43-8F8E4EB821EB}" srcOrd="1" destOrd="0" parTransId="{08C32F19-8FBF-4575-BDAD-3C7DD5DDEB08}" sibTransId="{E9E7831F-37FD-419C-8C7C-BAA1A6512C7D}"/>
    <dgm:cxn modelId="{BDF9923E-4E7C-4D00-A18E-673A4A8E3704}" type="presOf" srcId="{E2218FF9-7E0D-4C57-8300-3C40EEED6980}" destId="{1153F402-F4DB-4EE2-AAAC-DA808BCFD0E4}" srcOrd="0" destOrd="0" presId="urn:microsoft.com/office/officeart/2005/8/layout/vList5"/>
    <dgm:cxn modelId="{E7FB884C-136F-4B88-BE36-CB621B2E8BF9}" type="presParOf" srcId="{1153F402-F4DB-4EE2-AAAC-DA808BCFD0E4}" destId="{6880DAFF-F833-421E-A9E0-EE7189866BE0}" srcOrd="0" destOrd="0" presId="urn:microsoft.com/office/officeart/2005/8/layout/vList5"/>
    <dgm:cxn modelId="{6663F9D2-ADFE-479F-A0DA-7C3FAC060A84}" type="presParOf" srcId="{6880DAFF-F833-421E-A9E0-EE7189866BE0}" destId="{A86E58A0-FC41-4390-B60E-7185DF61197C}" srcOrd="0" destOrd="0" presId="urn:microsoft.com/office/officeart/2005/8/layout/vList5"/>
    <dgm:cxn modelId="{8C1983AB-0776-45EA-B397-859A27B952AC}" type="presParOf" srcId="{6880DAFF-F833-421E-A9E0-EE7189866BE0}" destId="{42653C1D-4E00-45C3-A874-00B4B9616FA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6417696-E0E3-40E4-8653-17BFE689BEC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9A0A32-872C-4EB9-BD55-3A81332A843C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Very far (Extreme) periphery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or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а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serrat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а)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803B4DF-F1EA-486C-9254-AEFCDC6BD41F}" type="parTrans" cxnId="{20DB6515-6A1A-4B56-A417-028E118681FB}">
      <dgm:prSet/>
      <dgm:spPr/>
      <dgm:t>
        <a:bodyPr/>
        <a:lstStyle/>
        <a:p>
          <a:endParaRPr lang="en-US"/>
        </a:p>
      </dgm:t>
    </dgm:pt>
    <dgm:pt modelId="{FE174307-E046-45C8-9210-346481B77DAB}" type="sibTrans" cxnId="{20DB6515-6A1A-4B56-A417-028E118681FB}">
      <dgm:prSet/>
      <dgm:spPr/>
      <dgm:t>
        <a:bodyPr/>
        <a:lstStyle/>
        <a:p>
          <a:endParaRPr lang="en-US"/>
        </a:p>
      </dgm:t>
    </dgm:pt>
    <dgm:pt modelId="{25AB9997-A192-4482-8564-0C88A71C7F0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reduction of 10 layers of the optic retina to 2 layers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D926F232-59D8-41B8-8C3C-DCE5F360BD16}" type="parTrans" cxnId="{918EC20E-B2A6-4FEF-815D-8937EF9B6A44}">
      <dgm:prSet/>
      <dgm:spPr/>
      <dgm:t>
        <a:bodyPr/>
        <a:lstStyle/>
        <a:p>
          <a:endParaRPr lang="en-US"/>
        </a:p>
      </dgm:t>
    </dgm:pt>
    <dgm:pt modelId="{2D82C070-B11A-4F87-AE3E-639DBCCB63B3}" type="sibTrans" cxnId="{918EC20E-B2A6-4FEF-815D-8937EF9B6A44}">
      <dgm:prSet/>
      <dgm:spPr/>
      <dgm:t>
        <a:bodyPr/>
        <a:lstStyle/>
        <a:p>
          <a:endParaRPr lang="en-US"/>
        </a:p>
      </dgm:t>
    </dgm:pt>
    <dgm:pt modelId="{717B0EB0-DF9D-459A-B57B-63A881C89BAA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retinal thickness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0.10 mm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321EB7F-ED1F-409D-8139-000859A7CF51}" type="parTrans" cxnId="{C6D4F926-BABD-4914-B81A-33EC342D88BF}">
      <dgm:prSet/>
      <dgm:spPr/>
      <dgm:t>
        <a:bodyPr/>
        <a:lstStyle/>
        <a:p>
          <a:endParaRPr lang="en-US"/>
        </a:p>
      </dgm:t>
    </dgm:pt>
    <dgm:pt modelId="{576F739A-43F2-489A-8FBA-856FA429A813}" type="sibTrans" cxnId="{C6D4F926-BABD-4914-B81A-33EC342D88BF}">
      <dgm:prSet/>
      <dgm:spPr/>
      <dgm:t>
        <a:bodyPr/>
        <a:lstStyle/>
        <a:p>
          <a:endParaRPr lang="en-US"/>
        </a:p>
      </dgm:t>
    </dgm:pt>
    <dgm:pt modelId="{D06C5ECF-0CE4-4FF0-9356-D1A67E6187C6}" type="pres">
      <dgm:prSet presAssocID="{E6417696-E0E3-40E4-8653-17BFE689BE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21B86A-6148-4DCC-9FD6-4BFEA7F5441F}" type="pres">
      <dgm:prSet presAssocID="{079A0A32-872C-4EB9-BD55-3A81332A843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14C536-2DE4-48C7-A8A0-475E12B133E4}" type="pres">
      <dgm:prSet presAssocID="{079A0A32-872C-4EB9-BD55-3A81332A843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89A951-9A41-40E2-84D9-1467F67CEDCE}" type="presOf" srcId="{079A0A32-872C-4EB9-BD55-3A81332A843C}" destId="{FE21B86A-6148-4DCC-9FD6-4BFEA7F5441F}" srcOrd="0" destOrd="0" presId="urn:microsoft.com/office/officeart/2005/8/layout/vList2"/>
    <dgm:cxn modelId="{918EC20E-B2A6-4FEF-815D-8937EF9B6A44}" srcId="{079A0A32-872C-4EB9-BD55-3A81332A843C}" destId="{25AB9997-A192-4482-8564-0C88A71C7F03}" srcOrd="0" destOrd="0" parTransId="{D926F232-59D8-41B8-8C3C-DCE5F360BD16}" sibTransId="{2D82C070-B11A-4F87-AE3E-639DBCCB63B3}"/>
    <dgm:cxn modelId="{49FD48FF-9282-4967-B978-91ED4BD8B9FA}" type="presOf" srcId="{717B0EB0-DF9D-459A-B57B-63A881C89BAA}" destId="{1A14C536-2DE4-48C7-A8A0-475E12B133E4}" srcOrd="0" destOrd="1" presId="urn:microsoft.com/office/officeart/2005/8/layout/vList2"/>
    <dgm:cxn modelId="{C6D4F926-BABD-4914-B81A-33EC342D88BF}" srcId="{079A0A32-872C-4EB9-BD55-3A81332A843C}" destId="{717B0EB0-DF9D-459A-B57B-63A881C89BAA}" srcOrd="1" destOrd="0" parTransId="{E321EB7F-ED1F-409D-8139-000859A7CF51}" sibTransId="{576F739A-43F2-489A-8FBA-856FA429A813}"/>
    <dgm:cxn modelId="{B2D6A14F-1BA1-4792-8BE4-6B6A5987DB2B}" type="presOf" srcId="{E6417696-E0E3-40E4-8653-17BFE689BECC}" destId="{D06C5ECF-0CE4-4FF0-9356-D1A67E6187C6}" srcOrd="0" destOrd="0" presId="urn:microsoft.com/office/officeart/2005/8/layout/vList2"/>
    <dgm:cxn modelId="{CA7D2992-D62C-4A88-9647-FED8C87378B9}" type="presOf" srcId="{25AB9997-A192-4482-8564-0C88A71C7F03}" destId="{1A14C536-2DE4-48C7-A8A0-475E12B133E4}" srcOrd="0" destOrd="0" presId="urn:microsoft.com/office/officeart/2005/8/layout/vList2"/>
    <dgm:cxn modelId="{20DB6515-6A1A-4B56-A417-028E118681FB}" srcId="{E6417696-E0E3-40E4-8653-17BFE689BECC}" destId="{079A0A32-872C-4EB9-BD55-3A81332A843C}" srcOrd="0" destOrd="0" parTransId="{B803B4DF-F1EA-486C-9254-AEFCDC6BD41F}" sibTransId="{FE174307-E046-45C8-9210-346481B77DAB}"/>
    <dgm:cxn modelId="{33DBE411-0405-4697-93DB-71F234F5416A}" type="presParOf" srcId="{D06C5ECF-0CE4-4FF0-9356-D1A67E6187C6}" destId="{FE21B86A-6148-4DCC-9FD6-4BFEA7F5441F}" srcOrd="0" destOrd="0" presId="urn:microsoft.com/office/officeart/2005/8/layout/vList2"/>
    <dgm:cxn modelId="{4753FF57-81ED-41F6-81CC-4A673D1D37DF}" type="presParOf" srcId="{D06C5ECF-0CE4-4FF0-9356-D1A67E6187C6}" destId="{1A14C536-2DE4-48C7-A8A0-475E12B133E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67AC625-8922-47B2-918D-E8EA9821180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D9C3FC-1D9C-4349-AFA3-B3DB5AD934B6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Vascular supply of the retina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5100AB2-AF76-4CA2-99CA-2DB8331CB762}" type="parTrans" cxnId="{DB22AA86-6267-4382-960F-8B11F2759DA0}">
      <dgm:prSet/>
      <dgm:spPr/>
      <dgm:t>
        <a:bodyPr/>
        <a:lstStyle/>
        <a:p>
          <a:endParaRPr lang="en-US"/>
        </a:p>
      </dgm:t>
    </dgm:pt>
    <dgm:pt modelId="{4242E5E3-FF50-45DD-8BC2-7D8C3F42CA67}" type="sibTrans" cxnId="{DB22AA86-6267-4382-960F-8B11F2759DA0}">
      <dgm:prSet/>
      <dgm:spPr/>
      <dgm:t>
        <a:bodyPr/>
        <a:lstStyle/>
        <a:p>
          <a:endParaRPr lang="en-US"/>
        </a:p>
      </dgm:t>
    </dgm:pt>
    <dgm:pt modelId="{EA4FF581-4CCD-4DFE-9FBE-1CEE57C9A56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outer third of the retina is avascular → supply of oxygen and nutrients by diffusion from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choriocapillaries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7B7D7AA-4DF6-4A55-BDCB-85BEEDF35D92}" type="parTrans" cxnId="{C820BECF-77AF-4B47-AFAB-564DA14CD7FC}">
      <dgm:prSet/>
      <dgm:spPr/>
      <dgm:t>
        <a:bodyPr/>
        <a:lstStyle/>
        <a:p>
          <a:endParaRPr lang="en-US"/>
        </a:p>
      </dgm:t>
    </dgm:pt>
    <dgm:pt modelId="{4F891541-7EB0-4790-A19E-40BC6EDECB69}" type="sibTrans" cxnId="{C820BECF-77AF-4B47-AFAB-564DA14CD7FC}">
      <dgm:prSet/>
      <dgm:spPr/>
      <dgm:t>
        <a:bodyPr/>
        <a:lstStyle/>
        <a:p>
          <a:endParaRPr lang="en-US"/>
        </a:p>
      </dgm:t>
    </dgm:pt>
    <dgm:pt modelId="{6D7217B3-D3D9-415E-B427-DCC1D4A0EF6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inner two-thirds of the retinal thickness: supply from retinal blood vessels from the central retinal artery (CRA) 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5BD0F100-826A-4A1E-BCC4-4EE6B189D8ED}" type="parTrans" cxnId="{FF0503B0-73DA-4276-BC2F-4A3CB48E92F7}">
      <dgm:prSet/>
      <dgm:spPr/>
      <dgm:t>
        <a:bodyPr/>
        <a:lstStyle/>
        <a:p>
          <a:endParaRPr lang="en-US"/>
        </a:p>
      </dgm:t>
    </dgm:pt>
    <dgm:pt modelId="{4F5C03D5-3219-4D00-A983-9CA8D2528CE1}" type="sibTrans" cxnId="{FF0503B0-73DA-4276-BC2F-4A3CB48E92F7}">
      <dgm:prSet/>
      <dgm:spPr/>
      <dgm:t>
        <a:bodyPr/>
        <a:lstStyle/>
        <a:p>
          <a:endParaRPr lang="en-US"/>
        </a:p>
      </dgm:t>
    </dgm:pt>
    <dgm:pt modelId="{74DF3D64-2282-42BB-B134-59EDDFBA23DB}" type="pres">
      <dgm:prSet presAssocID="{967AC625-8922-47B2-918D-E8EA982118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9AAAE3-E0EE-4B78-BDBD-28641A94E382}" type="pres">
      <dgm:prSet presAssocID="{8DD9C3FC-1D9C-4349-AFA3-B3DB5AD934B6}" presName="linNode" presStyleCnt="0"/>
      <dgm:spPr/>
    </dgm:pt>
    <dgm:pt modelId="{6DEA923C-5977-4A23-BDC2-E36A6A739DFF}" type="pres">
      <dgm:prSet presAssocID="{8DD9C3FC-1D9C-4349-AFA3-B3DB5AD934B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6EE17-254B-416D-8A23-9B11F5513EAE}" type="pres">
      <dgm:prSet presAssocID="{8DD9C3FC-1D9C-4349-AFA3-B3DB5AD934B6}" presName="descendantText" presStyleLbl="alignAccFollowNode1" presStyleIdx="0" presStyleCnt="1" custScaleX="180732" custScaleY="125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184394-4107-4B90-BAEB-3D52F3762E6E}" type="presOf" srcId="{967AC625-8922-47B2-918D-E8EA9821180C}" destId="{74DF3D64-2282-42BB-B134-59EDDFBA23DB}" srcOrd="0" destOrd="0" presId="urn:microsoft.com/office/officeart/2005/8/layout/vList5"/>
    <dgm:cxn modelId="{5E388463-6E13-4083-AB05-0FF9FD01491E}" type="presOf" srcId="{6D7217B3-D3D9-415E-B427-DCC1D4A0EF60}" destId="{3FC6EE17-254B-416D-8A23-9B11F5513EAE}" srcOrd="0" destOrd="1" presId="urn:microsoft.com/office/officeart/2005/8/layout/vList5"/>
    <dgm:cxn modelId="{DB22AA86-6267-4382-960F-8B11F2759DA0}" srcId="{967AC625-8922-47B2-918D-E8EA9821180C}" destId="{8DD9C3FC-1D9C-4349-AFA3-B3DB5AD934B6}" srcOrd="0" destOrd="0" parTransId="{95100AB2-AF76-4CA2-99CA-2DB8331CB762}" sibTransId="{4242E5E3-FF50-45DD-8BC2-7D8C3F42CA67}"/>
    <dgm:cxn modelId="{84065EFC-8F1F-42AC-B016-8F296C4429DD}" type="presOf" srcId="{8DD9C3FC-1D9C-4349-AFA3-B3DB5AD934B6}" destId="{6DEA923C-5977-4A23-BDC2-E36A6A739DFF}" srcOrd="0" destOrd="0" presId="urn:microsoft.com/office/officeart/2005/8/layout/vList5"/>
    <dgm:cxn modelId="{947AF61B-95BF-42F2-A7B8-F86DE8542141}" type="presOf" srcId="{EA4FF581-4CCD-4DFE-9FBE-1CEE57C9A56E}" destId="{3FC6EE17-254B-416D-8A23-9B11F5513EAE}" srcOrd="0" destOrd="0" presId="urn:microsoft.com/office/officeart/2005/8/layout/vList5"/>
    <dgm:cxn modelId="{FF0503B0-73DA-4276-BC2F-4A3CB48E92F7}" srcId="{8DD9C3FC-1D9C-4349-AFA3-B3DB5AD934B6}" destId="{6D7217B3-D3D9-415E-B427-DCC1D4A0EF60}" srcOrd="1" destOrd="0" parTransId="{5BD0F100-826A-4A1E-BCC4-4EE6B189D8ED}" sibTransId="{4F5C03D5-3219-4D00-A983-9CA8D2528CE1}"/>
    <dgm:cxn modelId="{C820BECF-77AF-4B47-AFAB-564DA14CD7FC}" srcId="{8DD9C3FC-1D9C-4349-AFA3-B3DB5AD934B6}" destId="{EA4FF581-4CCD-4DFE-9FBE-1CEE57C9A56E}" srcOrd="0" destOrd="0" parTransId="{67B7D7AA-4DF6-4A55-BDCB-85BEEDF35D92}" sibTransId="{4F891541-7EB0-4790-A19E-40BC6EDECB69}"/>
    <dgm:cxn modelId="{B4073DC9-C11D-4547-A38B-14583B5940F7}" type="presParOf" srcId="{74DF3D64-2282-42BB-B134-59EDDFBA23DB}" destId="{8A9AAAE3-E0EE-4B78-BDBD-28641A94E382}" srcOrd="0" destOrd="0" presId="urn:microsoft.com/office/officeart/2005/8/layout/vList5"/>
    <dgm:cxn modelId="{D54843DC-356C-4007-9897-B402112971A2}" type="presParOf" srcId="{8A9AAAE3-E0EE-4B78-BDBD-28641A94E382}" destId="{6DEA923C-5977-4A23-BDC2-E36A6A739DFF}" srcOrd="0" destOrd="0" presId="urn:microsoft.com/office/officeart/2005/8/layout/vList5"/>
    <dgm:cxn modelId="{2B5C2E14-E99A-4381-B9AB-4D1E9464C8DA}" type="presParOf" srcId="{8A9AAAE3-E0EE-4B78-BDBD-28641A94E382}" destId="{3FC6EE17-254B-416D-8A23-9B11F5513EA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96E720D-309C-49CF-ABB4-1D1B70FB7D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8BBEE63-EE9C-48A9-981B-3A3C3AFCB4B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Anatomy of retinal vascularization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07B7102-52C9-4378-B1C3-DBBB66B2A6AE}" type="parTrans" cxnId="{8882F9C9-2DD6-436B-AC9F-E358FAAE4BA8}">
      <dgm:prSet/>
      <dgm:spPr/>
      <dgm:t>
        <a:bodyPr/>
        <a:lstStyle/>
        <a:p>
          <a:endParaRPr lang="en-US"/>
        </a:p>
      </dgm:t>
    </dgm:pt>
    <dgm:pt modelId="{B55B414E-7175-40A8-BFCE-8FA611391AB6}" type="sibTrans" cxnId="{8882F9C9-2DD6-436B-AC9F-E358FAAE4BA8}">
      <dgm:prSet/>
      <dgm:spPr/>
      <dgm:t>
        <a:bodyPr/>
        <a:lstStyle/>
        <a:p>
          <a:endParaRPr lang="en-US"/>
        </a:p>
      </dgm:t>
    </dgm:pt>
    <dgm:pt modelId="{ADB19988-7F65-4807-A38B-BC92E3EC82A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Before leaving the optic nerve, the CRA divides into superior and inferior branches (which measure an approximate diameter of 80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μm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at the level of the optic disc edge contrasting with the average diameter of around 125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μm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of the veins at this level). Then, the upper and lower branches divide into their respective temporal and nasal branches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135D1A0-FB8A-4212-8287-AC24EAF7AF14}" type="parTrans" cxnId="{140F169E-4D5D-41EF-A3EE-55DB546326B6}">
      <dgm:prSet/>
      <dgm:spPr/>
      <dgm:t>
        <a:bodyPr/>
        <a:lstStyle/>
        <a:p>
          <a:endParaRPr lang="en-US"/>
        </a:p>
      </dgm:t>
    </dgm:pt>
    <dgm:pt modelId="{B3222793-6E59-4513-9223-2D21520B77A4}" type="sibTrans" cxnId="{140F169E-4D5D-41EF-A3EE-55DB546326B6}">
      <dgm:prSet/>
      <dgm:spPr/>
      <dgm:t>
        <a:bodyPr/>
        <a:lstStyle/>
        <a:p>
          <a:endParaRPr lang="en-US"/>
        </a:p>
      </dgm:t>
    </dgm:pt>
    <dgm:pt modelId="{712BFD10-90AD-4E23-BD8F-571FA2BD45F9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CRA is considered a “terminal branch” since it does not present significant anastomoses with other arteries in its course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F185DAF-4C96-47A9-9BBA-4ABDF509B9D9}" type="parTrans" cxnId="{44D577A5-6BBC-4A04-AE54-6613D0719A21}">
      <dgm:prSet/>
      <dgm:spPr/>
      <dgm:t>
        <a:bodyPr/>
        <a:lstStyle/>
        <a:p>
          <a:endParaRPr lang="en-US"/>
        </a:p>
      </dgm:t>
    </dgm:pt>
    <dgm:pt modelId="{17B16B4C-E0F3-46FF-9B0A-CDF4B3D97DC5}" type="sibTrans" cxnId="{44D577A5-6BBC-4A04-AE54-6613D0719A21}">
      <dgm:prSet/>
      <dgm:spPr/>
      <dgm:t>
        <a:bodyPr/>
        <a:lstStyle/>
        <a:p>
          <a:endParaRPr lang="en-US"/>
        </a:p>
      </dgm:t>
    </dgm:pt>
    <dgm:pt modelId="{08EAE3DC-2F81-4012-9841-5F660EE31B5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Venous drainage from the retina usually accompanies arterial vascularization.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2DFC185-2F23-4BC8-8F7C-13CBD2E2038C}" type="parTrans" cxnId="{404BA5E2-9BBC-4192-8DC4-F3CBDB48B07C}">
      <dgm:prSet/>
      <dgm:spPr/>
      <dgm:t>
        <a:bodyPr/>
        <a:lstStyle/>
        <a:p>
          <a:endParaRPr lang="en-US"/>
        </a:p>
      </dgm:t>
    </dgm:pt>
    <dgm:pt modelId="{8441E140-5F2A-42BD-805F-D6B9EDBAD4D9}" type="sibTrans" cxnId="{404BA5E2-9BBC-4192-8DC4-F3CBDB48B07C}">
      <dgm:prSet/>
      <dgm:spPr/>
      <dgm:t>
        <a:bodyPr/>
        <a:lstStyle/>
        <a:p>
          <a:endParaRPr lang="en-US"/>
        </a:p>
      </dgm:t>
    </dgm:pt>
    <dgm:pt modelId="{ED1D8CEF-0FCA-4F51-961D-0966EAA27BA4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Occasionally they cross with the corresponding arteries, sharing the adventitial layer with them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0DDF28B-FD38-4544-B940-D5053A13401E}" type="parTrans" cxnId="{12075776-AC6F-4FAF-9477-BF80EAF46AA4}">
      <dgm:prSet/>
      <dgm:spPr/>
      <dgm:t>
        <a:bodyPr/>
        <a:lstStyle/>
        <a:p>
          <a:endParaRPr lang="en-US"/>
        </a:p>
      </dgm:t>
    </dgm:pt>
    <dgm:pt modelId="{E279134E-2C96-43AC-8E83-5E65BF20DC2A}" type="sibTrans" cxnId="{12075776-AC6F-4FAF-9477-BF80EAF46AA4}">
      <dgm:prSet/>
      <dgm:spPr/>
      <dgm:t>
        <a:bodyPr/>
        <a:lstStyle/>
        <a:p>
          <a:endParaRPr lang="en-US"/>
        </a:p>
      </dgm:t>
    </dgm:pt>
    <dgm:pt modelId="{EF4AB7BF-7E31-422D-9B22-C2753BC2793E}" type="pres">
      <dgm:prSet presAssocID="{996E720D-309C-49CF-ABB4-1D1B70FB7D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F41F63-4AA7-4835-8852-4A1069B92105}" type="pres">
      <dgm:prSet presAssocID="{58BBEE63-EE9C-48A9-981B-3A3C3AFCB4B5}" presName="parentText" presStyleLbl="node1" presStyleIdx="0" presStyleCnt="1" custScaleY="198279" custLinFactNeighborY="-68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5BC420-AC6C-4C06-8619-08804BC9E838}" type="pres">
      <dgm:prSet presAssocID="{58BBEE63-EE9C-48A9-981B-3A3C3AFCB4B5}" presName="childText" presStyleLbl="revTx" presStyleIdx="0" presStyleCnt="1" custScaleY="1830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231B7D-7EC7-4200-AD41-5B5BABFD9642}" type="presOf" srcId="{08EAE3DC-2F81-4012-9841-5F660EE31B5B}" destId="{FA5BC420-AC6C-4C06-8619-08804BC9E838}" srcOrd="0" destOrd="2" presId="urn:microsoft.com/office/officeart/2005/8/layout/vList2"/>
    <dgm:cxn modelId="{404BA5E2-9BBC-4192-8DC4-F3CBDB48B07C}" srcId="{58BBEE63-EE9C-48A9-981B-3A3C3AFCB4B5}" destId="{08EAE3DC-2F81-4012-9841-5F660EE31B5B}" srcOrd="2" destOrd="0" parTransId="{02DFC185-2F23-4BC8-8F7C-13CBD2E2038C}" sibTransId="{8441E140-5F2A-42BD-805F-D6B9EDBAD4D9}"/>
    <dgm:cxn modelId="{24073E5C-21D5-47D1-8B6B-A37DF113C876}" type="presOf" srcId="{996E720D-309C-49CF-ABB4-1D1B70FB7DD9}" destId="{EF4AB7BF-7E31-422D-9B22-C2753BC2793E}" srcOrd="0" destOrd="0" presId="urn:microsoft.com/office/officeart/2005/8/layout/vList2"/>
    <dgm:cxn modelId="{140F169E-4D5D-41EF-A3EE-55DB546326B6}" srcId="{58BBEE63-EE9C-48A9-981B-3A3C3AFCB4B5}" destId="{ADB19988-7F65-4807-A38B-BC92E3EC82A7}" srcOrd="0" destOrd="0" parTransId="{4135D1A0-FB8A-4212-8287-AC24EAF7AF14}" sibTransId="{B3222793-6E59-4513-9223-2D21520B77A4}"/>
    <dgm:cxn modelId="{540A19D0-75D7-43A4-A4DC-BFB7571DE919}" type="presOf" srcId="{ED1D8CEF-0FCA-4F51-961D-0966EAA27BA4}" destId="{FA5BC420-AC6C-4C06-8619-08804BC9E838}" srcOrd="0" destOrd="3" presId="urn:microsoft.com/office/officeart/2005/8/layout/vList2"/>
    <dgm:cxn modelId="{6E95F2E5-96F7-4E7E-A615-DF7B477D96CC}" type="presOf" srcId="{58BBEE63-EE9C-48A9-981B-3A3C3AFCB4B5}" destId="{93F41F63-4AA7-4835-8852-4A1069B92105}" srcOrd="0" destOrd="0" presId="urn:microsoft.com/office/officeart/2005/8/layout/vList2"/>
    <dgm:cxn modelId="{12075776-AC6F-4FAF-9477-BF80EAF46AA4}" srcId="{58BBEE63-EE9C-48A9-981B-3A3C3AFCB4B5}" destId="{ED1D8CEF-0FCA-4F51-961D-0966EAA27BA4}" srcOrd="3" destOrd="0" parTransId="{20DDF28B-FD38-4544-B940-D5053A13401E}" sibTransId="{E279134E-2C96-43AC-8E83-5E65BF20DC2A}"/>
    <dgm:cxn modelId="{44D577A5-6BBC-4A04-AE54-6613D0719A21}" srcId="{58BBEE63-EE9C-48A9-981B-3A3C3AFCB4B5}" destId="{712BFD10-90AD-4E23-BD8F-571FA2BD45F9}" srcOrd="1" destOrd="0" parTransId="{4F185DAF-4C96-47A9-9BBA-4ABDF509B9D9}" sibTransId="{17B16B4C-E0F3-46FF-9B0A-CDF4B3D97DC5}"/>
    <dgm:cxn modelId="{367CB44E-7392-4A53-AF67-6C51B0AF5A2A}" type="presOf" srcId="{712BFD10-90AD-4E23-BD8F-571FA2BD45F9}" destId="{FA5BC420-AC6C-4C06-8619-08804BC9E838}" srcOrd="0" destOrd="1" presId="urn:microsoft.com/office/officeart/2005/8/layout/vList2"/>
    <dgm:cxn modelId="{8882F9C9-2DD6-436B-AC9F-E358FAAE4BA8}" srcId="{996E720D-309C-49CF-ABB4-1D1B70FB7DD9}" destId="{58BBEE63-EE9C-48A9-981B-3A3C3AFCB4B5}" srcOrd="0" destOrd="0" parTransId="{607B7102-52C9-4378-B1C3-DBBB66B2A6AE}" sibTransId="{B55B414E-7175-40A8-BFCE-8FA611391AB6}"/>
    <dgm:cxn modelId="{801CDEA7-BD72-4E83-9F7F-340D0CBF5C16}" type="presOf" srcId="{ADB19988-7F65-4807-A38B-BC92E3EC82A7}" destId="{FA5BC420-AC6C-4C06-8619-08804BC9E838}" srcOrd="0" destOrd="0" presId="urn:microsoft.com/office/officeart/2005/8/layout/vList2"/>
    <dgm:cxn modelId="{750B5FEF-2C98-4C09-9FF3-6025DC498015}" type="presParOf" srcId="{EF4AB7BF-7E31-422D-9B22-C2753BC2793E}" destId="{93F41F63-4AA7-4835-8852-4A1069B92105}" srcOrd="0" destOrd="0" presId="urn:microsoft.com/office/officeart/2005/8/layout/vList2"/>
    <dgm:cxn modelId="{1518E377-5EC7-4ABC-A5FE-DC1AEEA70EFE}" type="presParOf" srcId="{EF4AB7BF-7E31-422D-9B22-C2753BC2793E}" destId="{FA5BC420-AC6C-4C06-8619-08804BC9E83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3923E65-B943-48B3-9F03-43521D3E55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2566FD-CFCD-4FDB-AD3D-7267832BE871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Retinal capillaries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5-6 µm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1DA10E5-1D21-4477-98B0-988400680E75}" type="parTrans" cxnId="{0CDC6CE3-EA5F-48EB-9F9A-FFFA61B1CCA6}">
      <dgm:prSet/>
      <dgm:spPr/>
      <dgm:t>
        <a:bodyPr/>
        <a:lstStyle/>
        <a:p>
          <a:endParaRPr lang="en-US"/>
        </a:p>
      </dgm:t>
    </dgm:pt>
    <dgm:pt modelId="{FEF1FBAD-1AAC-42F3-9194-4E0EA3F336EF}" type="sibTrans" cxnId="{0CDC6CE3-EA5F-48EB-9F9A-FFFA61B1CCA6}">
      <dgm:prSet/>
      <dgm:spPr/>
      <dgm:t>
        <a:bodyPr/>
        <a:lstStyle/>
        <a:p>
          <a:endParaRPr lang="en-US"/>
        </a:p>
      </dgm:t>
    </dgm:pt>
    <dgm:pt modelId="{D4EEB0B9-D73B-4316-A637-21EB1F4FB0E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 layer of endothelial cells surrounded by a layer of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pericytes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(1:1) with a BM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FD1129E-1171-4C0A-865F-FAC4451C3AC7}" type="parTrans" cxnId="{5C4FDC4D-2999-47A2-973B-0992D09512A7}">
      <dgm:prSet/>
      <dgm:spPr/>
      <dgm:t>
        <a:bodyPr/>
        <a:lstStyle/>
        <a:p>
          <a:endParaRPr lang="en-US"/>
        </a:p>
      </dgm:t>
    </dgm:pt>
    <dgm:pt modelId="{A80561F0-505B-44D0-B9AB-099E1C8EDD84}" type="sibTrans" cxnId="{5C4FDC4D-2999-47A2-973B-0992D09512A7}">
      <dgm:prSet/>
      <dgm:spPr/>
      <dgm:t>
        <a:bodyPr/>
        <a:lstStyle/>
        <a:p>
          <a:endParaRPr lang="en-US"/>
        </a:p>
      </dgm:t>
    </dgm:pt>
    <dgm:pt modelId="{44E1C547-9878-46D8-A7D3-2A51795D046F}">
      <dgm:prSet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Inner </a:t>
          </a:r>
          <a:r>
            <a:rPr lang="en-US" sz="1800" dirty="0">
              <a:latin typeface="Times New Roman" pitchFamily="18" charset="0"/>
              <a:cs typeface="Times New Roman" pitchFamily="18" charset="0"/>
            </a:rPr>
            <a:t>blood-retinal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barrier (BRB)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72A1D67-941B-4537-B16C-CA13CD8C5C41}" type="parTrans" cxnId="{FB426EB3-33A5-4F09-A1C1-797F1A8EABD9}">
      <dgm:prSet/>
      <dgm:spPr/>
      <dgm:t>
        <a:bodyPr/>
        <a:lstStyle/>
        <a:p>
          <a:endParaRPr lang="en-US"/>
        </a:p>
      </dgm:t>
    </dgm:pt>
    <dgm:pt modelId="{7649666C-E100-4EF0-BB12-D6B6880BFA1E}" type="sibTrans" cxnId="{FB426EB3-33A5-4F09-A1C1-797F1A8EABD9}">
      <dgm:prSet/>
      <dgm:spPr/>
      <dgm:t>
        <a:bodyPr/>
        <a:lstStyle/>
        <a:p>
          <a:endParaRPr lang="en-US"/>
        </a:p>
      </dgm:t>
    </dgm:pt>
    <dgm:pt modelId="{F2DD4B60-C476-42CC-88D3-A0F13EFCDB09}" type="pres">
      <dgm:prSet presAssocID="{B3923E65-B943-48B3-9F03-43521D3E55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CA1B96-5D6C-4343-9CBE-169DA43EC6A2}" type="pres">
      <dgm:prSet presAssocID="{B12566FD-CFCD-4FDB-AD3D-7267832BE871}" presName="parentText" presStyleLbl="node1" presStyleIdx="0" presStyleCnt="1" custScaleY="7693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8A59F9-584E-4C73-92E2-75E31D53A018}" type="pres">
      <dgm:prSet presAssocID="{B12566FD-CFCD-4FDB-AD3D-7267832BE871}" presName="childText" presStyleLbl="revTx" presStyleIdx="0" presStyleCnt="1" custScaleY="124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AB09F4-20F6-463F-BF28-987D915E2E3E}" type="presOf" srcId="{B12566FD-CFCD-4FDB-AD3D-7267832BE871}" destId="{6ECA1B96-5D6C-4343-9CBE-169DA43EC6A2}" srcOrd="0" destOrd="0" presId="urn:microsoft.com/office/officeart/2005/8/layout/vList2"/>
    <dgm:cxn modelId="{FB426EB3-33A5-4F09-A1C1-797F1A8EABD9}" srcId="{B12566FD-CFCD-4FDB-AD3D-7267832BE871}" destId="{44E1C547-9878-46D8-A7D3-2A51795D046F}" srcOrd="1" destOrd="0" parTransId="{472A1D67-941B-4537-B16C-CA13CD8C5C41}" sibTransId="{7649666C-E100-4EF0-BB12-D6B6880BFA1E}"/>
    <dgm:cxn modelId="{2871E32E-051C-4178-9D70-E4EEC8FFC5DA}" type="presOf" srcId="{44E1C547-9878-46D8-A7D3-2A51795D046F}" destId="{7C8A59F9-584E-4C73-92E2-75E31D53A018}" srcOrd="0" destOrd="1" presId="urn:microsoft.com/office/officeart/2005/8/layout/vList2"/>
    <dgm:cxn modelId="{5C4FDC4D-2999-47A2-973B-0992D09512A7}" srcId="{B12566FD-CFCD-4FDB-AD3D-7267832BE871}" destId="{D4EEB0B9-D73B-4316-A637-21EB1F4FB0E7}" srcOrd="0" destOrd="0" parTransId="{1FD1129E-1171-4C0A-865F-FAC4451C3AC7}" sibTransId="{A80561F0-505B-44D0-B9AB-099E1C8EDD84}"/>
    <dgm:cxn modelId="{8BEB55D9-8B1B-42CD-B897-CBCB7D4C3EDE}" type="presOf" srcId="{D4EEB0B9-D73B-4316-A637-21EB1F4FB0E7}" destId="{7C8A59F9-584E-4C73-92E2-75E31D53A018}" srcOrd="0" destOrd="0" presId="urn:microsoft.com/office/officeart/2005/8/layout/vList2"/>
    <dgm:cxn modelId="{BE4C23DF-2030-40A8-9B1E-7DD2E4923E09}" type="presOf" srcId="{B3923E65-B943-48B3-9F03-43521D3E55E1}" destId="{F2DD4B60-C476-42CC-88D3-A0F13EFCDB09}" srcOrd="0" destOrd="0" presId="urn:microsoft.com/office/officeart/2005/8/layout/vList2"/>
    <dgm:cxn modelId="{0CDC6CE3-EA5F-48EB-9F9A-FFFA61B1CCA6}" srcId="{B3923E65-B943-48B3-9F03-43521D3E55E1}" destId="{B12566FD-CFCD-4FDB-AD3D-7267832BE871}" srcOrd="0" destOrd="0" parTransId="{91DA10E5-1D21-4477-98B0-988400680E75}" sibTransId="{FEF1FBAD-1AAC-42F3-9194-4E0EA3F336EF}"/>
    <dgm:cxn modelId="{FA0DAD57-2E4F-4FCC-9DDB-264D9BFEAFC6}" type="presParOf" srcId="{F2DD4B60-C476-42CC-88D3-A0F13EFCDB09}" destId="{6ECA1B96-5D6C-4343-9CBE-169DA43EC6A2}" srcOrd="0" destOrd="0" presId="urn:microsoft.com/office/officeart/2005/8/layout/vList2"/>
    <dgm:cxn modelId="{3C6CACC4-29F6-4067-A642-65D95915E4B4}" type="presParOf" srcId="{F2DD4B60-C476-42CC-88D3-A0F13EFCDB09}" destId="{7C8A59F9-584E-4C73-92E2-75E31D53A01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2AB15F0-A881-4B69-8F25-9E08A1446B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3C307A-0A39-4F15-A487-697F4F701A0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Peripheral retina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1 capillary layer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EB4D7D3-2EB0-4908-8B36-BCE52D6D33F9}" type="parTrans" cxnId="{0BBC6202-F73C-4C69-B046-9C9320838101}">
      <dgm:prSet/>
      <dgm:spPr/>
      <dgm:t>
        <a:bodyPr/>
        <a:lstStyle/>
        <a:p>
          <a:endParaRPr lang="en-US"/>
        </a:p>
      </dgm:t>
    </dgm:pt>
    <dgm:pt modelId="{849B8459-2948-45A4-8C7D-6F5926B0CCC8}" type="sibTrans" cxnId="{0BBC6202-F73C-4C69-B046-9C9320838101}">
      <dgm:prSet/>
      <dgm:spPr/>
      <dgm:t>
        <a:bodyPr/>
        <a:lstStyle/>
        <a:p>
          <a:endParaRPr lang="en-US"/>
        </a:p>
      </dgm:t>
    </dgm:pt>
    <dgm:pt modelId="{E438CDB6-33EC-4F56-AF6A-75DF8FC0CB2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Macula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2 capillary layer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BE294C5-7405-4945-92B5-FD137D0259A7}" type="parTrans" cxnId="{782FA440-5833-4484-8B51-A1AB6675D29D}">
      <dgm:prSet/>
      <dgm:spPr/>
      <dgm:t>
        <a:bodyPr/>
        <a:lstStyle/>
        <a:p>
          <a:endParaRPr lang="en-US"/>
        </a:p>
      </dgm:t>
    </dgm:pt>
    <dgm:pt modelId="{03B98CB8-45DC-4D69-B250-7DE9BF6A04EF}" type="sibTrans" cxnId="{782FA440-5833-4484-8B51-A1AB6675D29D}">
      <dgm:prSet/>
      <dgm:spPr/>
      <dgm:t>
        <a:bodyPr/>
        <a:lstStyle/>
        <a:p>
          <a:endParaRPr lang="en-US"/>
        </a:p>
      </dgm:t>
    </dgm:pt>
    <dgm:pt modelId="{5804F71A-8A29-4376-8E8F-44DE64145C5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Deep: inner nuclear, outer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plexiforme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layer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8788037-C4A5-4BD5-9023-D444D33864E5}" type="parTrans" cxnId="{4F57EDBB-C006-4E1E-9132-5E8E9A4F2DFE}">
      <dgm:prSet/>
      <dgm:spPr/>
      <dgm:t>
        <a:bodyPr/>
        <a:lstStyle/>
        <a:p>
          <a:endParaRPr lang="en-US"/>
        </a:p>
      </dgm:t>
    </dgm:pt>
    <dgm:pt modelId="{F57033B1-382F-46DB-8955-514E20214BE3}" type="sibTrans" cxnId="{4F57EDBB-C006-4E1E-9132-5E8E9A4F2DFE}">
      <dgm:prSet/>
      <dgm:spPr/>
      <dgm:t>
        <a:bodyPr/>
        <a:lstStyle/>
        <a:p>
          <a:endParaRPr lang="en-US"/>
        </a:p>
      </dgm:t>
    </dgm:pt>
    <dgm:pt modelId="{6745EE9B-29BB-4F95-A7E6-D0641F10D32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Superficial: nerve fiber and ganglion cell layers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7825D4B-F65A-4340-82EC-76AB572BEF69}" type="parTrans" cxnId="{AE45223F-DD21-45C4-A9E4-7A0561925D7A}">
      <dgm:prSet/>
      <dgm:spPr/>
      <dgm:t>
        <a:bodyPr/>
        <a:lstStyle/>
        <a:p>
          <a:endParaRPr lang="en-US"/>
        </a:p>
      </dgm:t>
    </dgm:pt>
    <dgm:pt modelId="{7FFA34B1-D796-4BE5-9C78-1DA6B15043E8}" type="sibTrans" cxnId="{AE45223F-DD21-45C4-A9E4-7A0561925D7A}">
      <dgm:prSet/>
      <dgm:spPr/>
      <dgm:t>
        <a:bodyPr/>
        <a:lstStyle/>
        <a:p>
          <a:endParaRPr lang="en-US"/>
        </a:p>
      </dgm:t>
    </dgm:pt>
    <dgm:pt modelId="{AFDE79D9-7A0D-45A3-8957-7225DA40A845}" type="pres">
      <dgm:prSet presAssocID="{72AB15F0-A881-4B69-8F25-9E08A1446B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D12144-6993-4307-A3B9-D2C70C79DB01}" type="pres">
      <dgm:prSet presAssocID="{A93C307A-0A39-4F15-A487-697F4F701A0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8F3519-4734-41B0-8CBB-F6589FF54052}" type="pres">
      <dgm:prSet presAssocID="{849B8459-2948-45A4-8C7D-6F5926B0CCC8}" presName="spacer" presStyleCnt="0"/>
      <dgm:spPr/>
    </dgm:pt>
    <dgm:pt modelId="{6A7BF997-5F16-47D7-8643-9C12F35A0E28}" type="pres">
      <dgm:prSet presAssocID="{E438CDB6-33EC-4F56-AF6A-75DF8FC0CB2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89AA4-DC4C-4D43-AA76-1FEF6853D2C0}" type="pres">
      <dgm:prSet presAssocID="{E438CDB6-33EC-4F56-AF6A-75DF8FC0CB2B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57EDBB-C006-4E1E-9132-5E8E9A4F2DFE}" srcId="{E438CDB6-33EC-4F56-AF6A-75DF8FC0CB2B}" destId="{5804F71A-8A29-4376-8E8F-44DE64145C57}" srcOrd="1" destOrd="0" parTransId="{28788037-C4A5-4BD5-9023-D444D33864E5}" sibTransId="{F57033B1-382F-46DB-8955-514E20214BE3}"/>
    <dgm:cxn modelId="{6E4799D9-A90E-4A79-A2A1-34F5D006306B}" type="presOf" srcId="{72AB15F0-A881-4B69-8F25-9E08A1446B49}" destId="{AFDE79D9-7A0D-45A3-8957-7225DA40A845}" srcOrd="0" destOrd="0" presId="urn:microsoft.com/office/officeart/2005/8/layout/vList2"/>
    <dgm:cxn modelId="{782FA440-5833-4484-8B51-A1AB6675D29D}" srcId="{72AB15F0-A881-4B69-8F25-9E08A1446B49}" destId="{E438CDB6-33EC-4F56-AF6A-75DF8FC0CB2B}" srcOrd="1" destOrd="0" parTransId="{EBE294C5-7405-4945-92B5-FD137D0259A7}" sibTransId="{03B98CB8-45DC-4D69-B250-7DE9BF6A04EF}"/>
    <dgm:cxn modelId="{E2E0E931-D792-42AF-80CF-94EE2FA6D142}" type="presOf" srcId="{5804F71A-8A29-4376-8E8F-44DE64145C57}" destId="{D0B89AA4-DC4C-4D43-AA76-1FEF6853D2C0}" srcOrd="0" destOrd="1" presId="urn:microsoft.com/office/officeart/2005/8/layout/vList2"/>
    <dgm:cxn modelId="{CC4F87B2-B5DC-47CC-8CD3-69ED0DC3DFC1}" type="presOf" srcId="{E438CDB6-33EC-4F56-AF6A-75DF8FC0CB2B}" destId="{6A7BF997-5F16-47D7-8643-9C12F35A0E28}" srcOrd="0" destOrd="0" presId="urn:microsoft.com/office/officeart/2005/8/layout/vList2"/>
    <dgm:cxn modelId="{A1E4BDC1-7D17-4B5B-8FC4-8915B6CBB053}" type="presOf" srcId="{A93C307A-0A39-4F15-A487-697F4F701A0D}" destId="{94D12144-6993-4307-A3B9-D2C70C79DB01}" srcOrd="0" destOrd="0" presId="urn:microsoft.com/office/officeart/2005/8/layout/vList2"/>
    <dgm:cxn modelId="{AE45223F-DD21-45C4-A9E4-7A0561925D7A}" srcId="{E438CDB6-33EC-4F56-AF6A-75DF8FC0CB2B}" destId="{6745EE9B-29BB-4F95-A7E6-D0641F10D320}" srcOrd="0" destOrd="0" parTransId="{47825D4B-F65A-4340-82EC-76AB572BEF69}" sibTransId="{7FFA34B1-D796-4BE5-9C78-1DA6B15043E8}"/>
    <dgm:cxn modelId="{0BBC6202-F73C-4C69-B046-9C9320838101}" srcId="{72AB15F0-A881-4B69-8F25-9E08A1446B49}" destId="{A93C307A-0A39-4F15-A487-697F4F701A0D}" srcOrd="0" destOrd="0" parTransId="{FEB4D7D3-2EB0-4908-8B36-BCE52D6D33F9}" sibTransId="{849B8459-2948-45A4-8C7D-6F5926B0CCC8}"/>
    <dgm:cxn modelId="{1ADA139A-3D3A-4301-A291-D3953887CF06}" type="presOf" srcId="{6745EE9B-29BB-4F95-A7E6-D0641F10D320}" destId="{D0B89AA4-DC4C-4D43-AA76-1FEF6853D2C0}" srcOrd="0" destOrd="0" presId="urn:microsoft.com/office/officeart/2005/8/layout/vList2"/>
    <dgm:cxn modelId="{0EC1DC2A-90EC-44AE-AC9E-4EBA404037F5}" type="presParOf" srcId="{AFDE79D9-7A0D-45A3-8957-7225DA40A845}" destId="{94D12144-6993-4307-A3B9-D2C70C79DB01}" srcOrd="0" destOrd="0" presId="urn:microsoft.com/office/officeart/2005/8/layout/vList2"/>
    <dgm:cxn modelId="{517F93C8-53CC-4628-86D5-A687F92DF4F9}" type="presParOf" srcId="{AFDE79D9-7A0D-45A3-8957-7225DA40A845}" destId="{278F3519-4734-41B0-8CBB-F6589FF54052}" srcOrd="1" destOrd="0" presId="urn:microsoft.com/office/officeart/2005/8/layout/vList2"/>
    <dgm:cxn modelId="{311B5F6A-207E-4492-BEB8-E15B3AF59584}" type="presParOf" srcId="{AFDE79D9-7A0D-45A3-8957-7225DA40A845}" destId="{6A7BF997-5F16-47D7-8643-9C12F35A0E28}" srcOrd="2" destOrd="0" presId="urn:microsoft.com/office/officeart/2005/8/layout/vList2"/>
    <dgm:cxn modelId="{59385CD3-3345-42E3-B06D-41270F384042}" type="presParOf" srcId="{AFDE79D9-7A0D-45A3-8957-7225DA40A845}" destId="{D0B89AA4-DC4C-4D43-AA76-1FEF6853D2C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F12A159-D128-4048-BA14-0CDE0D220D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A13A40-22B7-4339-88BC-2F92ADCA9F23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Capillary-free zones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D69EF43-B2FC-4337-BBDD-928AFD2BBF3D}" type="parTrans" cxnId="{D1D4AA4B-0240-4E4E-B8B3-1A50FE1A9BC0}">
      <dgm:prSet/>
      <dgm:spPr/>
      <dgm:t>
        <a:bodyPr/>
        <a:lstStyle/>
        <a:p>
          <a:endParaRPr lang="en-US"/>
        </a:p>
      </dgm:t>
    </dgm:pt>
    <dgm:pt modelId="{62C47F3A-65A1-4FC5-ACE9-A1D9803E8CBF}" type="sibTrans" cxnId="{D1D4AA4B-0240-4E4E-B8B3-1A50FE1A9BC0}">
      <dgm:prSet/>
      <dgm:spPr/>
      <dgm:t>
        <a:bodyPr/>
        <a:lstStyle/>
        <a:p>
          <a:endParaRPr lang="en-US"/>
        </a:p>
      </dgm:t>
    </dgm:pt>
    <dgm:pt modelId="{5E41136C-589D-4116-A274-AE98BB1B3972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around each artery and each larger vein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7066B8E4-172B-41FC-A8DF-3692C8CA1305}" type="parTrans" cxnId="{B34E24FC-61E8-4E34-9A28-B186CAA69A7F}">
      <dgm:prSet/>
      <dgm:spPr/>
      <dgm:t>
        <a:bodyPr/>
        <a:lstStyle/>
        <a:p>
          <a:endParaRPr lang="en-US"/>
        </a:p>
      </dgm:t>
    </dgm:pt>
    <dgm:pt modelId="{C05483F1-1CBA-4713-8A61-BAE2A94BD034}" type="sibTrans" cxnId="{B34E24FC-61E8-4E34-9A28-B186CAA69A7F}">
      <dgm:prSet/>
      <dgm:spPr/>
      <dgm:t>
        <a:bodyPr/>
        <a:lstStyle/>
        <a:p>
          <a:endParaRPr lang="en-US"/>
        </a:p>
      </dgm:t>
    </dgm:pt>
    <dgm:pt modelId="{B537BA18-A630-4627-B130-827649D49973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FAZ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400-500 µm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8CCF54A-EBF6-4BBB-9D07-2ED719F437DF}" type="parTrans" cxnId="{6712F5DD-C486-4681-83A0-EFA207BA4F70}">
      <dgm:prSet/>
      <dgm:spPr/>
      <dgm:t>
        <a:bodyPr/>
        <a:lstStyle/>
        <a:p>
          <a:endParaRPr lang="en-US"/>
        </a:p>
      </dgm:t>
    </dgm:pt>
    <dgm:pt modelId="{08549BED-5EE7-4F8C-99C0-E0866E52CE6D}" type="sibTrans" cxnId="{6712F5DD-C486-4681-83A0-EFA207BA4F70}">
      <dgm:prSet/>
      <dgm:spPr/>
      <dgm:t>
        <a:bodyPr/>
        <a:lstStyle/>
        <a:p>
          <a:endParaRPr lang="en-US"/>
        </a:p>
      </dgm:t>
    </dgm:pt>
    <dgm:pt modelId="{1E6D6B0B-8EEC-4B35-8DAA-2ACBFB73F65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 the extreme periphery (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serata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1B2C1B8-31AA-41E3-9AEC-F75AA41359E0}" type="parTrans" cxnId="{B35FD7BE-DB8E-498F-8762-59E7B45C0953}">
      <dgm:prSet/>
      <dgm:spPr/>
      <dgm:t>
        <a:bodyPr/>
        <a:lstStyle/>
        <a:p>
          <a:endParaRPr lang="en-US"/>
        </a:p>
      </dgm:t>
    </dgm:pt>
    <dgm:pt modelId="{5D5F95DF-259E-4221-9EB5-96549A8039D1}" type="sibTrans" cxnId="{B35FD7BE-DB8E-498F-8762-59E7B45C0953}">
      <dgm:prSet/>
      <dgm:spPr/>
      <dgm:t>
        <a:bodyPr/>
        <a:lstStyle/>
        <a:p>
          <a:endParaRPr lang="en-US"/>
        </a:p>
      </dgm:t>
    </dgm:pt>
    <dgm:pt modelId="{58E458F4-DC29-451C-BC36-3E92CDB05CA9}" type="pres">
      <dgm:prSet presAssocID="{BF12A159-D128-4048-BA14-0CDE0D220D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5A75D-EC0F-40DD-B1C8-2C2B3C71B30E}" type="pres">
      <dgm:prSet presAssocID="{B0A13A40-22B7-4339-88BC-2F92ADCA9F23}" presName="parentText" presStyleLbl="node1" presStyleIdx="0" presStyleCnt="1" custLinFactNeighborX="74" custLinFactNeighborY="-137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3A791C-7647-48C3-A062-A12DE9EA4E9E}" type="pres">
      <dgm:prSet presAssocID="{B0A13A40-22B7-4339-88BC-2F92ADCA9F2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3318F9-9FB7-4225-A252-7DEAB90A555E}" type="presOf" srcId="{B0A13A40-22B7-4339-88BC-2F92ADCA9F23}" destId="{3665A75D-EC0F-40DD-B1C8-2C2B3C71B30E}" srcOrd="0" destOrd="0" presId="urn:microsoft.com/office/officeart/2005/8/layout/vList2"/>
    <dgm:cxn modelId="{8D58DD3C-5DC2-4BCA-B2A4-162ACB2AFA15}" type="presOf" srcId="{5E41136C-589D-4116-A274-AE98BB1B3972}" destId="{903A791C-7647-48C3-A062-A12DE9EA4E9E}" srcOrd="0" destOrd="0" presId="urn:microsoft.com/office/officeart/2005/8/layout/vList2"/>
    <dgm:cxn modelId="{D1D4AA4B-0240-4E4E-B8B3-1A50FE1A9BC0}" srcId="{BF12A159-D128-4048-BA14-0CDE0D220DAE}" destId="{B0A13A40-22B7-4339-88BC-2F92ADCA9F23}" srcOrd="0" destOrd="0" parTransId="{ED69EF43-B2FC-4337-BBDD-928AFD2BBF3D}" sibTransId="{62C47F3A-65A1-4FC5-ACE9-A1D9803E8CBF}"/>
    <dgm:cxn modelId="{87F5A513-31C9-4D9F-BA34-6FF192882495}" type="presOf" srcId="{BF12A159-D128-4048-BA14-0CDE0D220DAE}" destId="{58E458F4-DC29-451C-BC36-3E92CDB05CA9}" srcOrd="0" destOrd="0" presId="urn:microsoft.com/office/officeart/2005/8/layout/vList2"/>
    <dgm:cxn modelId="{6712F5DD-C486-4681-83A0-EFA207BA4F70}" srcId="{B0A13A40-22B7-4339-88BC-2F92ADCA9F23}" destId="{B537BA18-A630-4627-B130-827649D49973}" srcOrd="2" destOrd="0" parTransId="{08CCF54A-EBF6-4BBB-9D07-2ED719F437DF}" sibTransId="{08549BED-5EE7-4F8C-99C0-E0866E52CE6D}"/>
    <dgm:cxn modelId="{B34E24FC-61E8-4E34-9A28-B186CAA69A7F}" srcId="{B0A13A40-22B7-4339-88BC-2F92ADCA9F23}" destId="{5E41136C-589D-4116-A274-AE98BB1B3972}" srcOrd="0" destOrd="0" parTransId="{7066B8E4-172B-41FC-A8DF-3692C8CA1305}" sibTransId="{C05483F1-1CBA-4713-8A61-BAE2A94BD034}"/>
    <dgm:cxn modelId="{E3F36340-88F6-4044-AA62-C8EE0E12A3D9}" type="presOf" srcId="{1E6D6B0B-8EEC-4B35-8DAA-2ACBFB73F650}" destId="{903A791C-7647-48C3-A062-A12DE9EA4E9E}" srcOrd="0" destOrd="1" presId="urn:microsoft.com/office/officeart/2005/8/layout/vList2"/>
    <dgm:cxn modelId="{B35FD7BE-DB8E-498F-8762-59E7B45C0953}" srcId="{B0A13A40-22B7-4339-88BC-2F92ADCA9F23}" destId="{1E6D6B0B-8EEC-4B35-8DAA-2ACBFB73F650}" srcOrd="1" destOrd="0" parTransId="{D1B2C1B8-31AA-41E3-9AEC-F75AA41359E0}" sibTransId="{5D5F95DF-259E-4221-9EB5-96549A8039D1}"/>
    <dgm:cxn modelId="{38AB2759-F83A-4D1A-9DB1-2C9BA77037AA}" type="presOf" srcId="{B537BA18-A630-4627-B130-827649D49973}" destId="{903A791C-7647-48C3-A062-A12DE9EA4E9E}" srcOrd="0" destOrd="2" presId="urn:microsoft.com/office/officeart/2005/8/layout/vList2"/>
    <dgm:cxn modelId="{60349D38-D582-42D9-AFD3-8FFB4825BB7D}" type="presParOf" srcId="{58E458F4-DC29-451C-BC36-3E92CDB05CA9}" destId="{3665A75D-EC0F-40DD-B1C8-2C2B3C71B30E}" srcOrd="0" destOrd="0" presId="urn:microsoft.com/office/officeart/2005/8/layout/vList2"/>
    <dgm:cxn modelId="{D6E6BB62-D52B-4F6A-A0E2-82A9D885AD2F}" type="presParOf" srcId="{58E458F4-DC29-451C-BC36-3E92CDB05CA9}" destId="{903A791C-7647-48C3-A062-A12DE9EA4E9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8350C18-AB39-4B5E-B4DC-B9C1DF929D2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5CC75D-10ED-4B24-A9EE-6077DC699E39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Semiology of retinal diseases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41D270F8-2C3B-466A-B518-43A771E8571C}" type="parTrans" cxnId="{33D2EB86-92BC-403A-88D5-2D9967E46F36}">
      <dgm:prSet/>
      <dgm:spPr/>
      <dgm:t>
        <a:bodyPr/>
        <a:lstStyle/>
        <a:p>
          <a:endParaRPr lang="en-US"/>
        </a:p>
      </dgm:t>
    </dgm:pt>
    <dgm:pt modelId="{2859852B-85B7-49DF-A09B-88D7446E65F6}" type="sibTrans" cxnId="{33D2EB86-92BC-403A-88D5-2D9967E46F36}">
      <dgm:prSet/>
      <dgm:spPr/>
      <dgm:t>
        <a:bodyPr/>
        <a:lstStyle/>
        <a:p>
          <a:endParaRPr lang="en-US"/>
        </a:p>
      </dgm:t>
    </dgm:pt>
    <dgm:pt modelId="{5F25C376-C5FB-4419-8937-B294B6C9BD0F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 small range of pathological signs on different pathological agents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2E9BD5A-57C9-4854-AD42-EECEC6BBF1B5}" type="parTrans" cxnId="{7B9E6FB9-C2F0-43D4-8FD5-5E85832030CD}">
      <dgm:prSet/>
      <dgm:spPr/>
      <dgm:t>
        <a:bodyPr/>
        <a:lstStyle/>
        <a:p>
          <a:endParaRPr lang="en-US"/>
        </a:p>
      </dgm:t>
    </dgm:pt>
    <dgm:pt modelId="{48592939-7CCA-47A1-8EDF-75BF2A2423C3}" type="sibTrans" cxnId="{7B9E6FB9-C2F0-43D4-8FD5-5E85832030CD}">
      <dgm:prSet/>
      <dgm:spPr/>
      <dgm:t>
        <a:bodyPr/>
        <a:lstStyle/>
        <a:p>
          <a:endParaRPr lang="en-US"/>
        </a:p>
      </dgm:t>
    </dgm:pt>
    <dgm:pt modelId="{8C6508D9-FA68-4ACA-AC45-D7DD95394C1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Similar appearance in different pathological conditions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1A38D55-7EC9-432A-AFD8-5E1C81215DA6}" type="parTrans" cxnId="{6DD6EEEB-B40B-49E5-AA44-A2B7458B2A3C}">
      <dgm:prSet/>
      <dgm:spPr/>
      <dgm:t>
        <a:bodyPr/>
        <a:lstStyle/>
        <a:p>
          <a:endParaRPr lang="en-US"/>
        </a:p>
      </dgm:t>
    </dgm:pt>
    <dgm:pt modelId="{0F570A11-432F-4436-980B-12AEAF3F29F4}" type="sibTrans" cxnId="{6DD6EEEB-B40B-49E5-AA44-A2B7458B2A3C}">
      <dgm:prSet/>
      <dgm:spPr/>
      <dgm:t>
        <a:bodyPr/>
        <a:lstStyle/>
        <a:p>
          <a:endParaRPr lang="en-US"/>
        </a:p>
      </dgm:t>
    </dgm:pt>
    <dgm:pt modelId="{B50FC89C-AC72-4BFD-8F51-FA1808F0186F}" type="pres">
      <dgm:prSet presAssocID="{F8350C18-AB39-4B5E-B4DC-B9C1DF929D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C0EF24-884F-4460-890E-93950F77D4F9}" type="pres">
      <dgm:prSet presAssocID="{215CC75D-10ED-4B24-A9EE-6077DC699E39}" presName="linNode" presStyleCnt="0"/>
      <dgm:spPr/>
    </dgm:pt>
    <dgm:pt modelId="{65BEBE56-15F4-4FF9-9A92-68189CAAC547}" type="pres">
      <dgm:prSet presAssocID="{215CC75D-10ED-4B24-A9EE-6077DC699E3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DA66C5-D070-43A1-ACCA-DEBE2915CA5C}" type="pres">
      <dgm:prSet presAssocID="{215CC75D-10ED-4B24-A9EE-6077DC699E39}" presName="descendantText" presStyleLbl="alignAccFollowNode1" presStyleIdx="0" presStyleCnt="1" custScaleX="2219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B4BDB5-223C-4D74-8EF7-0599C5655903}" type="presOf" srcId="{215CC75D-10ED-4B24-A9EE-6077DC699E39}" destId="{65BEBE56-15F4-4FF9-9A92-68189CAAC547}" srcOrd="0" destOrd="0" presId="urn:microsoft.com/office/officeart/2005/8/layout/vList5"/>
    <dgm:cxn modelId="{6DD6EEEB-B40B-49E5-AA44-A2B7458B2A3C}" srcId="{215CC75D-10ED-4B24-A9EE-6077DC699E39}" destId="{8C6508D9-FA68-4ACA-AC45-D7DD95394C16}" srcOrd="1" destOrd="0" parTransId="{31A38D55-7EC9-432A-AFD8-5E1C81215DA6}" sibTransId="{0F570A11-432F-4436-980B-12AEAF3F29F4}"/>
    <dgm:cxn modelId="{895FB121-B6F9-4BB5-B84D-9A2A9DDFEE88}" type="presOf" srcId="{8C6508D9-FA68-4ACA-AC45-D7DD95394C16}" destId="{0ADA66C5-D070-43A1-ACCA-DEBE2915CA5C}" srcOrd="0" destOrd="1" presId="urn:microsoft.com/office/officeart/2005/8/layout/vList5"/>
    <dgm:cxn modelId="{7B9E6FB9-C2F0-43D4-8FD5-5E85832030CD}" srcId="{215CC75D-10ED-4B24-A9EE-6077DC699E39}" destId="{5F25C376-C5FB-4419-8937-B294B6C9BD0F}" srcOrd="0" destOrd="0" parTransId="{32E9BD5A-57C9-4854-AD42-EECEC6BBF1B5}" sibTransId="{48592939-7CCA-47A1-8EDF-75BF2A2423C3}"/>
    <dgm:cxn modelId="{33D2EB86-92BC-403A-88D5-2D9967E46F36}" srcId="{F8350C18-AB39-4B5E-B4DC-B9C1DF929D2C}" destId="{215CC75D-10ED-4B24-A9EE-6077DC699E39}" srcOrd="0" destOrd="0" parTransId="{41D270F8-2C3B-466A-B518-43A771E8571C}" sibTransId="{2859852B-85B7-49DF-A09B-88D7446E65F6}"/>
    <dgm:cxn modelId="{C9DB69DD-6F4D-47C4-80F8-109777104498}" type="presOf" srcId="{F8350C18-AB39-4B5E-B4DC-B9C1DF929D2C}" destId="{B50FC89C-AC72-4BFD-8F51-FA1808F0186F}" srcOrd="0" destOrd="0" presId="urn:microsoft.com/office/officeart/2005/8/layout/vList5"/>
    <dgm:cxn modelId="{723513B3-9083-43F7-B547-5F82BFBED980}" type="presOf" srcId="{5F25C376-C5FB-4419-8937-B294B6C9BD0F}" destId="{0ADA66C5-D070-43A1-ACCA-DEBE2915CA5C}" srcOrd="0" destOrd="0" presId="urn:microsoft.com/office/officeart/2005/8/layout/vList5"/>
    <dgm:cxn modelId="{C55626D8-B4F8-4375-91A3-A7DE67633A49}" type="presParOf" srcId="{B50FC89C-AC72-4BFD-8F51-FA1808F0186F}" destId="{25C0EF24-884F-4460-890E-93950F77D4F9}" srcOrd="0" destOrd="0" presId="urn:microsoft.com/office/officeart/2005/8/layout/vList5"/>
    <dgm:cxn modelId="{955BEC8C-2CCC-444B-A4B0-9591FEF595D5}" type="presParOf" srcId="{25C0EF24-884F-4460-890E-93950F77D4F9}" destId="{65BEBE56-15F4-4FF9-9A92-68189CAAC547}" srcOrd="0" destOrd="0" presId="urn:microsoft.com/office/officeart/2005/8/layout/vList5"/>
    <dgm:cxn modelId="{E20D08D4-1D2C-4A93-B4C6-3B770AB3D63A}" type="presParOf" srcId="{25C0EF24-884F-4460-890E-93950F77D4F9}" destId="{0ADA66C5-D070-43A1-ACCA-DEBE2915CA5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CED5DF3-66E8-41D1-9C7E-A248D6B050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05F2D1-4C49-41C0-A90C-FF69AA8DF130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HARD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EXUDATES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C77769B-B7E2-42E6-B557-1D096ECAB57B}" type="parTrans" cxnId="{2FA90429-C5ED-4731-840A-A9DEA6F3A886}">
      <dgm:prSet/>
      <dgm:spPr/>
      <dgm:t>
        <a:bodyPr/>
        <a:lstStyle/>
        <a:p>
          <a:endParaRPr lang="en-US"/>
        </a:p>
      </dgm:t>
    </dgm:pt>
    <dgm:pt modelId="{9F3A0EFF-838F-4450-B83B-1468120B457A}" type="sibTrans" cxnId="{2FA90429-C5ED-4731-840A-A9DEA6F3A886}">
      <dgm:prSet/>
      <dgm:spPr/>
      <dgm:t>
        <a:bodyPr/>
        <a:lstStyle/>
        <a:p>
          <a:endParaRPr lang="en-US"/>
        </a:p>
      </dgm:t>
    </dgm:pt>
    <dgm:pt modelId="{728C291A-3F43-48B8-AC4A-42B2E8E294D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Lipoprotein accumulation between inner plexiform and inner nuclear layers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08E028E-5958-4345-B1D9-98B65BCDCCF1}" type="parTrans" cxnId="{F1196BC1-4F28-4483-AB3B-FF597D5963A9}">
      <dgm:prSet/>
      <dgm:spPr/>
      <dgm:t>
        <a:bodyPr/>
        <a:lstStyle/>
        <a:p>
          <a:endParaRPr lang="en-US"/>
        </a:p>
      </dgm:t>
    </dgm:pt>
    <dgm:pt modelId="{3D9E99F8-8CB1-4479-B9AA-CCE48A08DD33}" type="sibTrans" cxnId="{F1196BC1-4F28-4483-AB3B-FF597D5963A9}">
      <dgm:prSet/>
      <dgm:spPr/>
      <dgm:t>
        <a:bodyPr/>
        <a:lstStyle/>
        <a:p>
          <a:endParaRPr lang="en-US"/>
        </a:p>
      </dgm:t>
    </dgm:pt>
    <dgm:pt modelId="{EA334A22-90F7-4AC8-9A63-C260BC82F0D1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White-yellow  appearance, distinct margins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C1507AE-536F-4A03-9989-39DDFC3D798A}" type="parTrans" cxnId="{9B0F5A06-4D79-4B3A-AF99-8FE17810555D}">
      <dgm:prSet/>
      <dgm:spPr/>
      <dgm:t>
        <a:bodyPr/>
        <a:lstStyle/>
        <a:p>
          <a:endParaRPr lang="en-US"/>
        </a:p>
      </dgm:t>
    </dgm:pt>
    <dgm:pt modelId="{C909E55C-E801-4DCC-9F26-7F325C93D495}" type="sibTrans" cxnId="{9B0F5A06-4D79-4B3A-AF99-8FE17810555D}">
      <dgm:prSet/>
      <dgm:spPr/>
      <dgm:t>
        <a:bodyPr/>
        <a:lstStyle/>
        <a:p>
          <a:endParaRPr lang="en-US"/>
        </a:p>
      </dgm:t>
    </dgm:pt>
    <dgm:pt modelId="{1EDE4512-C512-44AB-A882-80B29AE72D64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confluence of hard exudates plaque deposits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99AC2F4-6E75-4961-A851-8BF21713BE2F}" type="parTrans" cxnId="{9C3404EF-A2B2-46E9-A421-DDCF006B436F}">
      <dgm:prSet/>
      <dgm:spPr/>
      <dgm:t>
        <a:bodyPr/>
        <a:lstStyle/>
        <a:p>
          <a:endParaRPr lang="en-US"/>
        </a:p>
      </dgm:t>
    </dgm:pt>
    <dgm:pt modelId="{4EF185E2-468E-427F-B5E3-0A05D0FCB6E6}" type="sibTrans" cxnId="{9C3404EF-A2B2-46E9-A421-DDCF006B436F}">
      <dgm:prSet/>
      <dgm:spPr/>
      <dgm:t>
        <a:bodyPr/>
        <a:lstStyle/>
        <a:p>
          <a:endParaRPr lang="en-US"/>
        </a:p>
      </dgm:t>
    </dgm:pt>
    <dgm:pt modelId="{1143CF34-1512-4F2C-AEDD-BB4C569FE1DF}">
      <dgm:prSet phldrT="[Text]" custT="1"/>
      <dgm:spPr/>
      <dgm:t>
        <a:bodyPr/>
        <a:lstStyle/>
        <a:p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circin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ate” pattern around to area of focal leakage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D2B299D-9A0F-4405-9F11-0DDA6D40398C}" type="parTrans" cxnId="{3FB85DB5-76F4-4737-B8CD-F55B8C1EEBAE}">
      <dgm:prSet/>
      <dgm:spPr/>
      <dgm:t>
        <a:bodyPr/>
        <a:lstStyle/>
        <a:p>
          <a:endParaRPr lang="en-US"/>
        </a:p>
      </dgm:t>
    </dgm:pt>
    <dgm:pt modelId="{C9FAE012-991F-4E3B-8779-F5D9D30BE1E6}" type="sibTrans" cxnId="{3FB85DB5-76F4-4737-B8CD-F55B8C1EEBAE}">
      <dgm:prSet/>
      <dgm:spPr/>
      <dgm:t>
        <a:bodyPr/>
        <a:lstStyle/>
        <a:p>
          <a:endParaRPr lang="en-US"/>
        </a:p>
      </dgm:t>
    </dgm:pt>
    <dgm:pt modelId="{7EFD1D3B-88E6-4E58-AA8E-794B55C76FA3}">
      <dgm:prSet phldrT="[Text]" custT="1"/>
      <dgm:spPr/>
      <dgm:t>
        <a:bodyPr/>
        <a:lstStyle/>
        <a:p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М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acula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Henle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layer </a:t>
          </a:r>
          <a:r>
            <a:rPr lang="sr-Cyrl-CS" sz="1800" dirty="0" smtClean="0">
              <a:latin typeface="Times New Roman"/>
              <a:cs typeface="Times New Roman"/>
            </a:rPr>
            <a:t>→</a:t>
          </a:r>
          <a:r>
            <a:rPr lang="en-US" sz="1800" dirty="0" smtClean="0">
              <a:latin typeface="Times New Roman"/>
              <a:cs typeface="Times New Roman"/>
            </a:rPr>
            <a:t> </a:t>
          </a:r>
          <a:r>
            <a:rPr lang="sr-Cyrl-CS" sz="1800" dirty="0" smtClean="0">
              <a:latin typeface="Times New Roman"/>
              <a:cs typeface="Times New Roman"/>
            </a:rPr>
            <a:t>”</a:t>
          </a:r>
          <a:r>
            <a:rPr lang="sr-Latn-CS" sz="1800" dirty="0" smtClean="0">
              <a:latin typeface="Times New Roman"/>
              <a:cs typeface="Times New Roman"/>
            </a:rPr>
            <a:t>stela” </a:t>
          </a:r>
          <a:r>
            <a:rPr lang="en-US" sz="1800" dirty="0" smtClean="0">
              <a:latin typeface="Times New Roman"/>
              <a:cs typeface="Times New Roman"/>
            </a:rPr>
            <a:t>pattern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4FCFC7E-C3A6-4C6F-9745-6B631CA20B98}" type="parTrans" cxnId="{45F0A252-F48F-4B29-9219-53277BDADEAF}">
      <dgm:prSet/>
      <dgm:spPr/>
      <dgm:t>
        <a:bodyPr/>
        <a:lstStyle/>
        <a:p>
          <a:endParaRPr lang="en-US"/>
        </a:p>
      </dgm:t>
    </dgm:pt>
    <dgm:pt modelId="{EB6A0D4E-AC42-452B-AE28-8E412BA208DA}" type="sibTrans" cxnId="{45F0A252-F48F-4B29-9219-53277BDADEAF}">
      <dgm:prSet/>
      <dgm:spPr/>
      <dgm:t>
        <a:bodyPr/>
        <a:lstStyle/>
        <a:p>
          <a:endParaRPr lang="en-US"/>
        </a:p>
      </dgm:t>
    </dgm:pt>
    <dgm:pt modelId="{248CC8FD-3AEC-4A4F-B42A-671B3CF32A3C}" type="pres">
      <dgm:prSet presAssocID="{3CED5DF3-66E8-41D1-9C7E-A248D6B0508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023A05-8E43-40C6-AF5A-6E18C77986FD}" type="pres">
      <dgm:prSet presAssocID="{F305F2D1-4C49-41C0-A90C-FF69AA8DF130}" presName="parentText" presStyleLbl="node1" presStyleIdx="0" presStyleCnt="1" custScaleY="2236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34DC7A-0767-45C7-8474-04E220DE8CEC}" type="pres">
      <dgm:prSet presAssocID="{F305F2D1-4C49-41C0-A90C-FF69AA8DF130}" presName="childText" presStyleLbl="revTx" presStyleIdx="0" presStyleCnt="1" custScaleY="1357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B88AF9-FB7E-4300-A1E7-997DE53E1AF4}" type="presOf" srcId="{3CED5DF3-66E8-41D1-9C7E-A248D6B05089}" destId="{248CC8FD-3AEC-4A4F-B42A-671B3CF32A3C}" srcOrd="0" destOrd="0" presId="urn:microsoft.com/office/officeart/2005/8/layout/vList2"/>
    <dgm:cxn modelId="{24F909F2-0B11-4B08-8026-C57440A7F955}" type="presOf" srcId="{728C291A-3F43-48B8-AC4A-42B2E8E294D8}" destId="{D634DC7A-0767-45C7-8474-04E220DE8CEC}" srcOrd="0" destOrd="0" presId="urn:microsoft.com/office/officeart/2005/8/layout/vList2"/>
    <dgm:cxn modelId="{3FB85DB5-76F4-4737-B8CD-F55B8C1EEBAE}" srcId="{F305F2D1-4C49-41C0-A90C-FF69AA8DF130}" destId="{1143CF34-1512-4F2C-AEDD-BB4C569FE1DF}" srcOrd="2" destOrd="0" parTransId="{3D2B299D-9A0F-4405-9F11-0DDA6D40398C}" sibTransId="{C9FAE012-991F-4E3B-8779-F5D9D30BE1E6}"/>
    <dgm:cxn modelId="{2ACBEDD1-E3AA-4199-B7B5-5A0E4816E46C}" type="presOf" srcId="{EA334A22-90F7-4AC8-9A63-C260BC82F0D1}" destId="{D634DC7A-0767-45C7-8474-04E220DE8CEC}" srcOrd="0" destOrd="1" presId="urn:microsoft.com/office/officeart/2005/8/layout/vList2"/>
    <dgm:cxn modelId="{934D0F06-A26C-4541-AE39-39759A97BAAB}" type="presOf" srcId="{1143CF34-1512-4F2C-AEDD-BB4C569FE1DF}" destId="{D634DC7A-0767-45C7-8474-04E220DE8CEC}" srcOrd="0" destOrd="2" presId="urn:microsoft.com/office/officeart/2005/8/layout/vList2"/>
    <dgm:cxn modelId="{45F0A252-F48F-4B29-9219-53277BDADEAF}" srcId="{F305F2D1-4C49-41C0-A90C-FF69AA8DF130}" destId="{7EFD1D3B-88E6-4E58-AA8E-794B55C76FA3}" srcOrd="3" destOrd="0" parTransId="{24FCFC7E-C3A6-4C6F-9745-6B631CA20B98}" sibTransId="{EB6A0D4E-AC42-452B-AE28-8E412BA208DA}"/>
    <dgm:cxn modelId="{921A529D-5D0B-430A-88D4-6068DCAFEEB3}" type="presOf" srcId="{1EDE4512-C512-44AB-A882-80B29AE72D64}" destId="{D634DC7A-0767-45C7-8474-04E220DE8CEC}" srcOrd="0" destOrd="4" presId="urn:microsoft.com/office/officeart/2005/8/layout/vList2"/>
    <dgm:cxn modelId="{9B0F5A06-4D79-4B3A-AF99-8FE17810555D}" srcId="{F305F2D1-4C49-41C0-A90C-FF69AA8DF130}" destId="{EA334A22-90F7-4AC8-9A63-C260BC82F0D1}" srcOrd="1" destOrd="0" parTransId="{CC1507AE-536F-4A03-9989-39DDFC3D798A}" sibTransId="{C909E55C-E801-4DCC-9F26-7F325C93D495}"/>
    <dgm:cxn modelId="{5B18FF1F-628C-4C9B-AD90-E3628CFF737F}" type="presOf" srcId="{F305F2D1-4C49-41C0-A90C-FF69AA8DF130}" destId="{9A023A05-8E43-40C6-AF5A-6E18C77986FD}" srcOrd="0" destOrd="0" presId="urn:microsoft.com/office/officeart/2005/8/layout/vList2"/>
    <dgm:cxn modelId="{2FA90429-C5ED-4731-840A-A9DEA6F3A886}" srcId="{3CED5DF3-66E8-41D1-9C7E-A248D6B05089}" destId="{F305F2D1-4C49-41C0-A90C-FF69AA8DF130}" srcOrd="0" destOrd="0" parTransId="{6C77769B-B7E2-42E6-B557-1D096ECAB57B}" sibTransId="{9F3A0EFF-838F-4450-B83B-1468120B457A}"/>
    <dgm:cxn modelId="{001697E5-53E4-442F-89DD-DA83BB46F2EA}" type="presOf" srcId="{7EFD1D3B-88E6-4E58-AA8E-794B55C76FA3}" destId="{D634DC7A-0767-45C7-8474-04E220DE8CEC}" srcOrd="0" destOrd="3" presId="urn:microsoft.com/office/officeart/2005/8/layout/vList2"/>
    <dgm:cxn modelId="{F1196BC1-4F28-4483-AB3B-FF597D5963A9}" srcId="{F305F2D1-4C49-41C0-A90C-FF69AA8DF130}" destId="{728C291A-3F43-48B8-AC4A-42B2E8E294D8}" srcOrd="0" destOrd="0" parTransId="{308E028E-5958-4345-B1D9-98B65BCDCCF1}" sibTransId="{3D9E99F8-8CB1-4479-B9AA-CCE48A08DD33}"/>
    <dgm:cxn modelId="{9C3404EF-A2B2-46E9-A421-DDCF006B436F}" srcId="{F305F2D1-4C49-41C0-A90C-FF69AA8DF130}" destId="{1EDE4512-C512-44AB-A882-80B29AE72D64}" srcOrd="4" destOrd="0" parTransId="{299AC2F4-6E75-4961-A851-8BF21713BE2F}" sibTransId="{4EF185E2-468E-427F-B5E3-0A05D0FCB6E6}"/>
    <dgm:cxn modelId="{C92949DB-528D-4364-8491-447BAE0BFC5D}" type="presParOf" srcId="{248CC8FD-3AEC-4A4F-B42A-671B3CF32A3C}" destId="{9A023A05-8E43-40C6-AF5A-6E18C77986FD}" srcOrd="0" destOrd="0" presId="urn:microsoft.com/office/officeart/2005/8/layout/vList2"/>
    <dgm:cxn modelId="{9BE54343-64EF-49EF-AB0F-ACFDD51F942F}" type="presParOf" srcId="{248CC8FD-3AEC-4A4F-B42A-671B3CF32A3C}" destId="{D634DC7A-0767-45C7-8474-04E220DE8CE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D75255-9B84-4D2B-B18A-E12CAC042A2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BEEB41-2CC0-41F1-AC29-3E2AF4B7E82D}">
      <dgm:prSet phldrT="[Text]" custT="1"/>
      <dgm:spPr/>
      <dgm:t>
        <a:bodyPr/>
        <a:lstStyle/>
        <a:p>
          <a:pPr algn="ctr"/>
          <a:r>
            <a:rPr lang="sr-Cyrl-CS" sz="1400" smtClean="0"/>
            <a:t>1.</a:t>
          </a:r>
          <a:endParaRPr lang="en-US" sz="1400"/>
        </a:p>
      </dgm:t>
    </dgm:pt>
    <dgm:pt modelId="{0A0E5805-078E-45F9-8640-8863892CC561}" type="parTrans" cxnId="{7929BB7E-9D8B-41AB-AF58-A14B04DBBCDA}">
      <dgm:prSet/>
      <dgm:spPr/>
      <dgm:t>
        <a:bodyPr/>
        <a:lstStyle/>
        <a:p>
          <a:endParaRPr lang="en-US"/>
        </a:p>
      </dgm:t>
    </dgm:pt>
    <dgm:pt modelId="{0C27E7B8-F859-4C4C-A281-7EB14E525153}" type="sibTrans" cxnId="{7929BB7E-9D8B-41AB-AF58-A14B04DBBCDA}">
      <dgm:prSet/>
      <dgm:spPr/>
      <dgm:t>
        <a:bodyPr/>
        <a:lstStyle/>
        <a:p>
          <a:endParaRPr lang="en-US"/>
        </a:p>
      </dgm:t>
    </dgm:pt>
    <dgm:pt modelId="{2F19BB87-334E-4999-8590-84BD415C9D6D}">
      <dgm:prSet phldrT="[Text]" custT="1"/>
      <dgm:spPr/>
      <dgm:t>
        <a:bodyPr/>
        <a:lstStyle/>
        <a:p>
          <a:pPr algn="ctr"/>
          <a:r>
            <a:rPr lang="sr-Cyrl-CS" sz="1400" dirty="0" smtClean="0"/>
            <a:t>2.</a:t>
          </a:r>
          <a:endParaRPr lang="en-US" sz="1400" dirty="0"/>
        </a:p>
      </dgm:t>
    </dgm:pt>
    <dgm:pt modelId="{4A322267-2CCC-4D9F-8308-79C22581C774}" type="parTrans" cxnId="{AC7FFAC8-1C06-4519-BFA3-06793992ADA0}">
      <dgm:prSet/>
      <dgm:spPr/>
      <dgm:t>
        <a:bodyPr/>
        <a:lstStyle/>
        <a:p>
          <a:endParaRPr lang="en-US"/>
        </a:p>
      </dgm:t>
    </dgm:pt>
    <dgm:pt modelId="{BE236A14-135C-4FD0-A3F3-7327D105173A}" type="sibTrans" cxnId="{AC7FFAC8-1C06-4519-BFA3-06793992ADA0}">
      <dgm:prSet/>
      <dgm:spPr/>
      <dgm:t>
        <a:bodyPr/>
        <a:lstStyle/>
        <a:p>
          <a:endParaRPr lang="en-US"/>
        </a:p>
      </dgm:t>
    </dgm:pt>
    <dgm:pt modelId="{93BBCC68-8234-47B6-BCEE-15D315E5BB97}">
      <dgm:prSet phldrT="[Text]" custT="1"/>
      <dgm:spPr/>
      <dgm:t>
        <a:bodyPr/>
        <a:lstStyle/>
        <a:p>
          <a:pPr algn="ctr"/>
          <a:r>
            <a:rPr lang="sr-Cyrl-CS" sz="1400" smtClean="0"/>
            <a:t>3.</a:t>
          </a:r>
          <a:endParaRPr lang="en-US" sz="1400"/>
        </a:p>
      </dgm:t>
    </dgm:pt>
    <dgm:pt modelId="{E5C2A826-203E-44FB-B643-BB0C41D582B8}" type="parTrans" cxnId="{323F29ED-1B45-447B-A2EA-CD59869E219E}">
      <dgm:prSet/>
      <dgm:spPr/>
      <dgm:t>
        <a:bodyPr/>
        <a:lstStyle/>
        <a:p>
          <a:endParaRPr lang="en-US"/>
        </a:p>
      </dgm:t>
    </dgm:pt>
    <dgm:pt modelId="{50EE1702-152C-4753-BAB7-4DD9217E9C99}" type="sibTrans" cxnId="{323F29ED-1B45-447B-A2EA-CD59869E219E}">
      <dgm:prSet/>
      <dgm:spPr/>
      <dgm:t>
        <a:bodyPr/>
        <a:lstStyle/>
        <a:p>
          <a:endParaRPr lang="en-US"/>
        </a:p>
      </dgm:t>
    </dgm:pt>
    <dgm:pt modelId="{A664CFA4-0BE9-42D4-BC00-EC388D169280}">
      <dgm:prSet phldrT="[Text]" custT="1"/>
      <dgm:spPr/>
      <dgm:t>
        <a:bodyPr/>
        <a:lstStyle/>
        <a:p>
          <a:pPr algn="ctr"/>
          <a:r>
            <a:rPr lang="sr-Cyrl-CS" sz="1400" smtClean="0"/>
            <a:t>4.</a:t>
          </a:r>
          <a:endParaRPr lang="en-US" sz="1400"/>
        </a:p>
      </dgm:t>
    </dgm:pt>
    <dgm:pt modelId="{9DEC2091-AEB8-4083-903A-3AE0FE22CBDE}" type="parTrans" cxnId="{09128CF6-C025-4E95-9193-7633E94E4215}">
      <dgm:prSet/>
      <dgm:spPr/>
      <dgm:t>
        <a:bodyPr/>
        <a:lstStyle/>
        <a:p>
          <a:endParaRPr lang="en-US"/>
        </a:p>
      </dgm:t>
    </dgm:pt>
    <dgm:pt modelId="{D4F97EAE-4396-42AE-93F0-07A97A3EE1C3}" type="sibTrans" cxnId="{09128CF6-C025-4E95-9193-7633E94E4215}">
      <dgm:prSet/>
      <dgm:spPr/>
      <dgm:t>
        <a:bodyPr/>
        <a:lstStyle/>
        <a:p>
          <a:endParaRPr lang="en-US"/>
        </a:p>
      </dgm:t>
    </dgm:pt>
    <dgm:pt modelId="{5EA86043-F2F1-437A-9A1B-D858D9D9DE6D}">
      <dgm:prSet phldrT="[Text]" custT="1"/>
      <dgm:spPr/>
      <dgm:t>
        <a:bodyPr/>
        <a:lstStyle/>
        <a:p>
          <a:pPr algn="ctr"/>
          <a:r>
            <a:rPr lang="sr-Cyrl-CS" sz="1400" smtClean="0"/>
            <a:t>5.</a:t>
          </a:r>
          <a:endParaRPr lang="en-US" sz="1400"/>
        </a:p>
      </dgm:t>
    </dgm:pt>
    <dgm:pt modelId="{BA1DB991-17AF-4E48-849D-9C50C4D7F62B}" type="parTrans" cxnId="{5EC96AAC-7169-4163-A8EF-6B337CEF5649}">
      <dgm:prSet/>
      <dgm:spPr/>
      <dgm:t>
        <a:bodyPr/>
        <a:lstStyle/>
        <a:p>
          <a:endParaRPr lang="en-US"/>
        </a:p>
      </dgm:t>
    </dgm:pt>
    <dgm:pt modelId="{38A79D33-ED59-4001-977B-1594C277BA00}" type="sibTrans" cxnId="{5EC96AAC-7169-4163-A8EF-6B337CEF5649}">
      <dgm:prSet/>
      <dgm:spPr/>
      <dgm:t>
        <a:bodyPr/>
        <a:lstStyle/>
        <a:p>
          <a:endParaRPr lang="en-US"/>
        </a:p>
      </dgm:t>
    </dgm:pt>
    <dgm:pt modelId="{B4513374-1F0E-4FC9-B211-5A1BAB53581B}">
      <dgm:prSet phldrT="[Text]" custT="1"/>
      <dgm:spPr/>
      <dgm:t>
        <a:bodyPr/>
        <a:lstStyle/>
        <a:p>
          <a:pPr algn="ctr"/>
          <a:r>
            <a:rPr lang="sr-Cyrl-CS" sz="1400" smtClean="0"/>
            <a:t>6.</a:t>
          </a:r>
          <a:endParaRPr lang="en-US" sz="1400"/>
        </a:p>
      </dgm:t>
    </dgm:pt>
    <dgm:pt modelId="{03A74BA3-19F5-4C5F-A8A8-876183801188}" type="parTrans" cxnId="{17E30F7F-66F9-4F0E-82AF-FD1392D521D8}">
      <dgm:prSet/>
      <dgm:spPr/>
      <dgm:t>
        <a:bodyPr/>
        <a:lstStyle/>
        <a:p>
          <a:endParaRPr lang="en-US"/>
        </a:p>
      </dgm:t>
    </dgm:pt>
    <dgm:pt modelId="{6513A16F-56B7-4137-9AF1-22DEC0C91BB8}" type="sibTrans" cxnId="{17E30F7F-66F9-4F0E-82AF-FD1392D521D8}">
      <dgm:prSet/>
      <dgm:spPr/>
      <dgm:t>
        <a:bodyPr/>
        <a:lstStyle/>
        <a:p>
          <a:endParaRPr lang="en-US"/>
        </a:p>
      </dgm:t>
    </dgm:pt>
    <dgm:pt modelId="{643377DD-4C8E-4B57-879B-D05FFD17545A}">
      <dgm:prSet phldrT="[Text]" custT="1"/>
      <dgm:spPr/>
      <dgm:t>
        <a:bodyPr/>
        <a:lstStyle/>
        <a:p>
          <a:pPr algn="ctr"/>
          <a:r>
            <a:rPr lang="sr-Cyrl-CS" sz="1400" smtClean="0"/>
            <a:t>7.</a:t>
          </a:r>
          <a:endParaRPr lang="en-US" sz="1400"/>
        </a:p>
      </dgm:t>
    </dgm:pt>
    <dgm:pt modelId="{F5ACB718-722C-46F8-ABEC-F9C466E4C15F}" type="parTrans" cxnId="{89898773-3395-43D5-8433-CF8701A58D7E}">
      <dgm:prSet/>
      <dgm:spPr/>
      <dgm:t>
        <a:bodyPr/>
        <a:lstStyle/>
        <a:p>
          <a:endParaRPr lang="en-US"/>
        </a:p>
      </dgm:t>
    </dgm:pt>
    <dgm:pt modelId="{1DD965D4-94BC-46DB-960C-FC2707BEF76A}" type="sibTrans" cxnId="{89898773-3395-43D5-8433-CF8701A58D7E}">
      <dgm:prSet/>
      <dgm:spPr/>
      <dgm:t>
        <a:bodyPr/>
        <a:lstStyle/>
        <a:p>
          <a:endParaRPr lang="en-US"/>
        </a:p>
      </dgm:t>
    </dgm:pt>
    <dgm:pt modelId="{C55FF104-52DA-4D3A-B5EE-3ED0BB6E0175}">
      <dgm:prSet phldrT="[Text]" custT="1"/>
      <dgm:spPr/>
      <dgm:t>
        <a:bodyPr/>
        <a:lstStyle/>
        <a:p>
          <a:pPr algn="ctr"/>
          <a:r>
            <a:rPr lang="sr-Cyrl-CS" sz="1400" smtClean="0"/>
            <a:t>10.</a:t>
          </a:r>
          <a:endParaRPr lang="en-US" sz="1400"/>
        </a:p>
      </dgm:t>
    </dgm:pt>
    <dgm:pt modelId="{BA2E122B-3C40-4B0F-B578-FE2CAF3756C9}" type="parTrans" cxnId="{502D3271-B5BD-4B7C-92EB-C539B69D7FC3}">
      <dgm:prSet/>
      <dgm:spPr/>
      <dgm:t>
        <a:bodyPr/>
        <a:lstStyle/>
        <a:p>
          <a:endParaRPr lang="en-US"/>
        </a:p>
      </dgm:t>
    </dgm:pt>
    <dgm:pt modelId="{18311D8A-6F48-4573-BA71-CDE75C8B763E}" type="sibTrans" cxnId="{502D3271-B5BD-4B7C-92EB-C539B69D7FC3}">
      <dgm:prSet/>
      <dgm:spPr/>
      <dgm:t>
        <a:bodyPr/>
        <a:lstStyle/>
        <a:p>
          <a:endParaRPr lang="en-US"/>
        </a:p>
      </dgm:t>
    </dgm:pt>
    <dgm:pt modelId="{FDEF3F9A-8A72-499F-8E1A-06F3175A4061}">
      <dgm:prSet phldrT="[Text]" custT="1"/>
      <dgm:spPr/>
      <dgm:t>
        <a:bodyPr/>
        <a:lstStyle/>
        <a:p>
          <a:pPr algn="ctr"/>
          <a:r>
            <a:rPr lang="sr-Cyrl-CS" sz="1400" smtClean="0"/>
            <a:t>8.</a:t>
          </a:r>
          <a:endParaRPr lang="en-US" sz="1400"/>
        </a:p>
      </dgm:t>
    </dgm:pt>
    <dgm:pt modelId="{2D96BB3F-BEFC-4F1E-975B-37CBC72D7E84}" type="parTrans" cxnId="{E308604D-3C83-4769-853F-445B67F011D4}">
      <dgm:prSet/>
      <dgm:spPr/>
      <dgm:t>
        <a:bodyPr/>
        <a:lstStyle/>
        <a:p>
          <a:endParaRPr lang="en-US"/>
        </a:p>
      </dgm:t>
    </dgm:pt>
    <dgm:pt modelId="{D8A1407E-2B3F-44C4-BD8A-792E15889CC3}" type="sibTrans" cxnId="{E308604D-3C83-4769-853F-445B67F011D4}">
      <dgm:prSet/>
      <dgm:spPr/>
      <dgm:t>
        <a:bodyPr/>
        <a:lstStyle/>
        <a:p>
          <a:endParaRPr lang="en-US"/>
        </a:p>
      </dgm:t>
    </dgm:pt>
    <dgm:pt modelId="{AA8E91EC-E5A4-4FC8-97C0-08E237E0E2F0}">
      <dgm:prSet phldrT="[Text]" custT="1"/>
      <dgm:spPr/>
      <dgm:t>
        <a:bodyPr/>
        <a:lstStyle/>
        <a:p>
          <a:pPr algn="ctr"/>
          <a:r>
            <a:rPr lang="sr-Cyrl-CS" sz="1400" smtClean="0"/>
            <a:t>9.</a:t>
          </a:r>
          <a:endParaRPr lang="en-US" sz="1400"/>
        </a:p>
      </dgm:t>
    </dgm:pt>
    <dgm:pt modelId="{292ED3BB-71BF-46CB-BE05-A8071245E257}" type="parTrans" cxnId="{81E2EEA4-FA9F-4597-A7ED-63FA086BD3FE}">
      <dgm:prSet/>
      <dgm:spPr/>
      <dgm:t>
        <a:bodyPr/>
        <a:lstStyle/>
        <a:p>
          <a:endParaRPr lang="en-US"/>
        </a:p>
      </dgm:t>
    </dgm:pt>
    <dgm:pt modelId="{894961D1-E3A9-49F6-9187-6C3C3116CC3E}" type="sibTrans" cxnId="{81E2EEA4-FA9F-4597-A7ED-63FA086BD3FE}">
      <dgm:prSet/>
      <dgm:spPr/>
      <dgm:t>
        <a:bodyPr/>
        <a:lstStyle/>
        <a:p>
          <a:endParaRPr lang="en-US"/>
        </a:p>
      </dgm:t>
    </dgm:pt>
    <dgm:pt modelId="{DF6B5C6F-A0DB-4236-83B7-8AF51CE591F6}">
      <dgm:prSet phldrT="[Text]" custT="1"/>
      <dgm:spPr/>
      <dgm:t>
        <a:bodyPr/>
        <a:lstStyle/>
        <a:p>
          <a:pPr algn="ctr"/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Retinal Pigment Epithelium (RPE)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          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pigmenti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retinae)</a:t>
          </a:r>
          <a:r>
            <a:rPr lang="en-US" sz="1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6BF31D53-FC7C-4196-9F51-815DAF311191}" type="parTrans" cxnId="{8153A6C0-47BF-41A1-98BA-1264EE5920AC}">
      <dgm:prSet/>
      <dgm:spPr/>
      <dgm:t>
        <a:bodyPr/>
        <a:lstStyle/>
        <a:p>
          <a:endParaRPr lang="en-US"/>
        </a:p>
      </dgm:t>
    </dgm:pt>
    <dgm:pt modelId="{83EDB9F8-284D-4728-9654-B3E87C32422F}" type="sibTrans" cxnId="{8153A6C0-47BF-41A1-98BA-1264EE5920AC}">
      <dgm:prSet/>
      <dgm:spPr/>
      <dgm:t>
        <a:bodyPr/>
        <a:lstStyle/>
        <a:p>
          <a:endParaRPr lang="en-US"/>
        </a:p>
      </dgm:t>
    </dgm:pt>
    <dgm:pt modelId="{7FAE74EB-5A2F-4093-AA55-27F354DEBE99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Photoreceptors layer (inner and outer segments of the photoreceptors: rods, cones)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bacilorum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et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conorum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en-US" sz="1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70243803-31A7-4ADC-BD55-6D26FC972B6E}" type="parTrans" cxnId="{CB4F756F-D5DA-4484-A16A-965812B71500}">
      <dgm:prSet/>
      <dgm:spPr/>
      <dgm:t>
        <a:bodyPr/>
        <a:lstStyle/>
        <a:p>
          <a:endParaRPr lang="en-US"/>
        </a:p>
      </dgm:t>
    </dgm:pt>
    <dgm:pt modelId="{075E7DE4-6E76-4817-A85C-5408A87ED4D9}" type="sibTrans" cxnId="{CB4F756F-D5DA-4484-A16A-965812B71500}">
      <dgm:prSet/>
      <dgm:spPr/>
      <dgm:t>
        <a:bodyPr/>
        <a:lstStyle/>
        <a:p>
          <a:endParaRPr lang="en-US"/>
        </a:p>
      </dgm:t>
    </dgm:pt>
    <dgm:pt modelId="{5238A526-9BCF-4BB1-9722-497856146704}">
      <dgm:prSet phldrT="[Text]" custT="1"/>
      <dgm:spPr/>
      <dgm:t>
        <a:bodyPr/>
        <a:lstStyle/>
        <a:p>
          <a:pPr algn="ctr"/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Outer limiting membrane (OLM)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Membrana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limitans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externa</a:t>
          </a:r>
          <a:r>
            <a:rPr lang="en-US" sz="14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CB05DA30-C99E-4E44-90EF-82F5A3CE6AED}" type="parTrans" cxnId="{97CC565A-6729-44FD-AD10-A199ECE79E6B}">
      <dgm:prSet/>
      <dgm:spPr/>
      <dgm:t>
        <a:bodyPr/>
        <a:lstStyle/>
        <a:p>
          <a:endParaRPr lang="en-US"/>
        </a:p>
      </dgm:t>
    </dgm:pt>
    <dgm:pt modelId="{CB334A79-25E9-4AE9-99E7-430A7565AF72}" type="sibTrans" cxnId="{97CC565A-6729-44FD-AD10-A199ECE79E6B}">
      <dgm:prSet/>
      <dgm:spPr/>
      <dgm:t>
        <a:bodyPr/>
        <a:lstStyle/>
        <a:p>
          <a:endParaRPr lang="en-US"/>
        </a:p>
      </dgm:t>
    </dgm:pt>
    <dgm:pt modelId="{7F8B3662-A753-4A89-B36C-B082AA9457FE}">
      <dgm:prSet phldrT="[Text]" custT="1"/>
      <dgm:spPr/>
      <dgm:t>
        <a:bodyPr/>
        <a:lstStyle/>
        <a:p>
          <a:pPr algn="ctr"/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Outer nuclear layer (ONL)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nuclearis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seu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granulosum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externum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; stratum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neuroepitheliale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04ABD56D-5C9B-4D19-A03D-3EBA00805044}" type="parTrans" cxnId="{C096EACF-BA17-4E82-9CC5-8127562611EE}">
      <dgm:prSet/>
      <dgm:spPr/>
      <dgm:t>
        <a:bodyPr/>
        <a:lstStyle/>
        <a:p>
          <a:endParaRPr lang="en-US"/>
        </a:p>
      </dgm:t>
    </dgm:pt>
    <dgm:pt modelId="{B561BF50-7D20-456F-949F-11838BC0D57C}" type="sibTrans" cxnId="{C096EACF-BA17-4E82-9CC5-8127562611EE}">
      <dgm:prSet/>
      <dgm:spPr/>
      <dgm:t>
        <a:bodyPr/>
        <a:lstStyle/>
        <a:p>
          <a:endParaRPr lang="en-US"/>
        </a:p>
      </dgm:t>
    </dgm:pt>
    <dgm:pt modelId="{D295D9F0-06F3-437A-9206-94A7B488621B}">
      <dgm:prSet phldrT="[Text]" custT="1"/>
      <dgm:spPr/>
      <dgm:t>
        <a:bodyPr/>
        <a:lstStyle/>
        <a:p>
          <a:pPr algn="ctr"/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Outer plexiform layer (OPL)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reticulare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dirty="0" err="1" smtClean="0">
              <a:latin typeface="Times New Roman" pitchFamily="18" charset="0"/>
              <a:cs typeface="Times New Roman" pitchFamily="18" charset="0"/>
            </a:rPr>
            <a:t>externum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6D62426E-7D6E-427D-9D4E-25E5433E27B1}" type="parTrans" cxnId="{4C2DB09F-A00E-492F-91F8-A1015011CE4D}">
      <dgm:prSet/>
      <dgm:spPr/>
      <dgm:t>
        <a:bodyPr/>
        <a:lstStyle/>
        <a:p>
          <a:endParaRPr lang="en-US"/>
        </a:p>
      </dgm:t>
    </dgm:pt>
    <dgm:pt modelId="{50E1921A-C50E-4AD1-B82D-BE35C4A59357}" type="sibTrans" cxnId="{4C2DB09F-A00E-492F-91F8-A1015011CE4D}">
      <dgm:prSet/>
      <dgm:spPr/>
      <dgm:t>
        <a:bodyPr/>
        <a:lstStyle/>
        <a:p>
          <a:endParaRPr lang="en-US"/>
        </a:p>
      </dgm:t>
    </dgm:pt>
    <dgm:pt modelId="{457BB2BD-7F59-42C4-B812-C9129F1FB6AC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Inner nuclear layer (INL)                                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</a:t>
          </a:r>
          <a:r>
            <a:rPr lang="sr-Latn-CS" sz="1400" b="1" i="1" dirty="0" smtClean="0">
              <a:latin typeface="Times New Roman" pitchFamily="18" charset="0"/>
              <a:cs typeface="Times New Roman" pitchFamily="18" charset="0"/>
            </a:rPr>
            <a:t>(Stratum nuclearis seu granulosum internum)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4439BFDB-14E8-480D-81B3-EE2EB726B62A}" type="parTrans" cxnId="{33BAC3B2-FF0E-451C-AD56-F29C85C3907F}">
      <dgm:prSet/>
      <dgm:spPr/>
      <dgm:t>
        <a:bodyPr/>
        <a:lstStyle/>
        <a:p>
          <a:endParaRPr lang="en-US"/>
        </a:p>
      </dgm:t>
    </dgm:pt>
    <dgm:pt modelId="{434B1972-63F4-4B7F-B319-038F53B1B845}" type="sibTrans" cxnId="{33BAC3B2-FF0E-451C-AD56-F29C85C3907F}">
      <dgm:prSet/>
      <dgm:spPr/>
      <dgm:t>
        <a:bodyPr/>
        <a:lstStyle/>
        <a:p>
          <a:endParaRPr lang="en-US"/>
        </a:p>
      </dgm:t>
    </dgm:pt>
    <dgm:pt modelId="{15148E46-819A-4555-9D81-B76A6E226F13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Inner plexiform layer (IPL)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</a:t>
          </a:r>
          <a:r>
            <a:rPr lang="sr-Latn-CS" sz="1400" b="1" i="1" dirty="0" smtClean="0">
              <a:latin typeface="Times New Roman" pitchFamily="18" charset="0"/>
              <a:cs typeface="Times New Roman" pitchFamily="18" charset="0"/>
            </a:rPr>
            <a:t> (Stratum plexiformis seu. reticularis internum)</a:t>
          </a:r>
          <a:r>
            <a:rPr lang="sr-Latn-CS" sz="1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9908472C-7B58-43F5-95C9-7166D814835B}" type="parTrans" cxnId="{890D3DCA-D32A-42E5-B95F-2445217898CD}">
      <dgm:prSet/>
      <dgm:spPr/>
      <dgm:t>
        <a:bodyPr/>
        <a:lstStyle/>
        <a:p>
          <a:endParaRPr lang="en-US"/>
        </a:p>
      </dgm:t>
    </dgm:pt>
    <dgm:pt modelId="{97F8E4F1-97F9-4DAF-9371-56E13EBAF0E2}" type="sibTrans" cxnId="{890D3DCA-D32A-42E5-B95F-2445217898CD}">
      <dgm:prSet/>
      <dgm:spPr/>
      <dgm:t>
        <a:bodyPr/>
        <a:lstStyle/>
        <a:p>
          <a:endParaRPr lang="en-US"/>
        </a:p>
      </dgm:t>
    </dgm:pt>
    <dgm:pt modelId="{7055E817-280E-453D-89B6-055C0C542DC0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Ganglion cell layer  (GCL)   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</a:t>
          </a:r>
          <a:r>
            <a:rPr lang="sr-Latn-CS" sz="1400" b="1" i="1" dirty="0" smtClean="0">
              <a:latin typeface="Times New Roman" pitchFamily="18" charset="0"/>
              <a:cs typeface="Times New Roman" pitchFamily="18" charset="0"/>
            </a:rPr>
            <a:t> (Stratum ganglionare)</a:t>
          </a:r>
          <a:r>
            <a:rPr lang="sr-Latn-CS" sz="1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F6F93198-B46E-422A-B00B-1C6A49A624C5}" type="parTrans" cxnId="{4A40894F-9534-4C5A-A237-C8A4B8BF084C}">
      <dgm:prSet/>
      <dgm:spPr/>
      <dgm:t>
        <a:bodyPr/>
        <a:lstStyle/>
        <a:p>
          <a:endParaRPr lang="en-US"/>
        </a:p>
      </dgm:t>
    </dgm:pt>
    <dgm:pt modelId="{14760AC8-1976-44C0-95C2-462B23FF71E2}" type="sibTrans" cxnId="{4A40894F-9534-4C5A-A237-C8A4B8BF084C}">
      <dgm:prSet/>
      <dgm:spPr/>
      <dgm:t>
        <a:bodyPr/>
        <a:lstStyle/>
        <a:p>
          <a:endParaRPr lang="en-US"/>
        </a:p>
      </dgm:t>
    </dgm:pt>
    <dgm:pt modelId="{9EF78434-241B-48D5-94A2-7F414D499E06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Nerve ﬁber layer  (NFL)                   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   </a:t>
          </a:r>
          <a:r>
            <a:rPr lang="sl-SI" sz="1400" b="1" i="1" dirty="0" smtClean="0">
              <a:latin typeface="Times New Roman" pitchFamily="18" charset="0"/>
              <a:cs typeface="Times New Roman" pitchFamily="18" charset="0"/>
            </a:rPr>
            <a:t> (Stratum fibrarum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AAAE47B5-54CC-4928-BB4F-823423A27B1C}" type="parTrans" cxnId="{8970D42F-2073-421F-94DD-A0E964B6DD96}">
      <dgm:prSet/>
      <dgm:spPr/>
      <dgm:t>
        <a:bodyPr/>
        <a:lstStyle/>
        <a:p>
          <a:endParaRPr lang="en-US"/>
        </a:p>
      </dgm:t>
    </dgm:pt>
    <dgm:pt modelId="{9A28CCB2-775A-44D3-94D8-FEBA6B1AC0DE}" type="sibTrans" cxnId="{8970D42F-2073-421F-94DD-A0E964B6DD96}">
      <dgm:prSet/>
      <dgm:spPr/>
      <dgm:t>
        <a:bodyPr/>
        <a:lstStyle/>
        <a:p>
          <a:endParaRPr lang="en-US"/>
        </a:p>
      </dgm:t>
    </dgm:pt>
    <dgm:pt modelId="{E5D67392-72E2-4ABE-9799-F7154083C78C}">
      <dgm:prSet phldrT="[Text]" custT="1"/>
      <dgm:spPr/>
      <dgm:t>
        <a:bodyPr/>
        <a:lstStyle/>
        <a:p>
          <a:pPr algn="ctr"/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dirty="0" smtClean="0">
              <a:latin typeface="Times New Roman" pitchFamily="18" charset="0"/>
              <a:cs typeface="Times New Roman" pitchFamily="18" charset="0"/>
            </a:rPr>
            <a:t>Inner limiting membrane (ILM) </a:t>
          </a:r>
          <a:r>
            <a:rPr lang="sr-Cyrl-CS" sz="1400" b="1" i="1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</a:t>
          </a:r>
          <a:r>
            <a:rPr lang="sl-SI" sz="1400" b="1" i="1" dirty="0" smtClean="0">
              <a:latin typeface="Times New Roman" pitchFamily="18" charset="0"/>
              <a:cs typeface="Times New Roman" pitchFamily="18" charset="0"/>
            </a:rPr>
            <a:t>(Membrana limitans interna)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41206CFD-AC57-488E-94CD-F699C9757839}" type="parTrans" cxnId="{F8A97294-BDB4-411B-8DC9-8A805AC7EA65}">
      <dgm:prSet/>
      <dgm:spPr/>
      <dgm:t>
        <a:bodyPr/>
        <a:lstStyle/>
        <a:p>
          <a:endParaRPr lang="en-US"/>
        </a:p>
      </dgm:t>
    </dgm:pt>
    <dgm:pt modelId="{E36B2667-AB9D-40B8-A6B3-5CF59B314D90}" type="sibTrans" cxnId="{F8A97294-BDB4-411B-8DC9-8A805AC7EA65}">
      <dgm:prSet/>
      <dgm:spPr/>
      <dgm:t>
        <a:bodyPr/>
        <a:lstStyle/>
        <a:p>
          <a:endParaRPr lang="en-US"/>
        </a:p>
      </dgm:t>
    </dgm:pt>
    <dgm:pt modelId="{EAE3F8EB-3BB7-43D9-B4C2-584120453800}" type="pres">
      <dgm:prSet presAssocID="{59D75255-9B84-4D2B-B18A-E12CAC042A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FE7B30-7745-43D3-8F46-3A6295111B17}" type="pres">
      <dgm:prSet presAssocID="{D4BEEB41-2CC0-41F1-AC29-3E2AF4B7E82D}" presName="composite" presStyleCnt="0"/>
      <dgm:spPr/>
    </dgm:pt>
    <dgm:pt modelId="{8B685D24-EF3B-4DD8-818B-C3CCD2F06B1D}" type="pres">
      <dgm:prSet presAssocID="{D4BEEB41-2CC0-41F1-AC29-3E2AF4B7E82D}" presName="parentText" presStyleLbl="alignNode1" presStyleIdx="0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A8EFB4-D2A2-4DEC-A8AB-D7D2B582B44B}" type="pres">
      <dgm:prSet presAssocID="{D4BEEB41-2CC0-41F1-AC29-3E2AF4B7E82D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189B02-17C0-4854-ABBA-68BA6053ED39}" type="pres">
      <dgm:prSet presAssocID="{0C27E7B8-F859-4C4C-A281-7EB14E525153}" presName="sp" presStyleCnt="0"/>
      <dgm:spPr/>
    </dgm:pt>
    <dgm:pt modelId="{5EA311D2-E9A6-498E-8FBA-A78D2266A6BB}" type="pres">
      <dgm:prSet presAssocID="{2F19BB87-334E-4999-8590-84BD415C9D6D}" presName="composite" presStyleCnt="0"/>
      <dgm:spPr/>
    </dgm:pt>
    <dgm:pt modelId="{1F04AC83-20AC-4D91-896C-C1BB46E9906D}" type="pres">
      <dgm:prSet presAssocID="{2F19BB87-334E-4999-8590-84BD415C9D6D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221CE4-5A05-4C76-8B36-3249C847AE6D}" type="pres">
      <dgm:prSet presAssocID="{2F19BB87-334E-4999-8590-84BD415C9D6D}" presName="descendantText" presStyleLbl="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04998C-A630-4325-A498-28B442B26237}" type="pres">
      <dgm:prSet presAssocID="{BE236A14-135C-4FD0-A3F3-7327D105173A}" presName="sp" presStyleCnt="0"/>
      <dgm:spPr/>
    </dgm:pt>
    <dgm:pt modelId="{628EFE04-50C5-43CD-8AE8-0C4B74D85E02}" type="pres">
      <dgm:prSet presAssocID="{93BBCC68-8234-47B6-BCEE-15D315E5BB97}" presName="composite" presStyleCnt="0"/>
      <dgm:spPr/>
    </dgm:pt>
    <dgm:pt modelId="{63075BA7-F0A0-4393-9452-41517042C433}" type="pres">
      <dgm:prSet presAssocID="{93BBCC68-8234-47B6-BCEE-15D315E5BB97}" presName="parentText" presStyleLbl="alignNode1" presStyleIdx="2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169FF-E2D8-4A8B-954D-C9067AF9A782}" type="pres">
      <dgm:prSet presAssocID="{93BBCC68-8234-47B6-BCEE-15D315E5BB97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DDF0BA-3C10-4AF3-B7CC-FC01B03113E5}" type="pres">
      <dgm:prSet presAssocID="{50EE1702-152C-4753-BAB7-4DD9217E9C99}" presName="sp" presStyleCnt="0"/>
      <dgm:spPr/>
    </dgm:pt>
    <dgm:pt modelId="{E63AB076-EB6C-424A-87CD-61BCE449FE8B}" type="pres">
      <dgm:prSet presAssocID="{A664CFA4-0BE9-42D4-BC00-EC388D169280}" presName="composite" presStyleCnt="0"/>
      <dgm:spPr/>
    </dgm:pt>
    <dgm:pt modelId="{5A42B98A-438E-4182-84F8-1EA6391D5E79}" type="pres">
      <dgm:prSet presAssocID="{A664CFA4-0BE9-42D4-BC00-EC388D169280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ABC7F-342B-4EE6-8719-314112845DB9}" type="pres">
      <dgm:prSet presAssocID="{A664CFA4-0BE9-42D4-BC00-EC388D169280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8D9E5F-FFF8-4ECF-B4B8-EB1A9CA324E2}" type="pres">
      <dgm:prSet presAssocID="{D4F97EAE-4396-42AE-93F0-07A97A3EE1C3}" presName="sp" presStyleCnt="0"/>
      <dgm:spPr/>
    </dgm:pt>
    <dgm:pt modelId="{91B63AC7-7CC4-4772-B894-672DA17B1373}" type="pres">
      <dgm:prSet presAssocID="{5EA86043-F2F1-437A-9A1B-D858D9D9DE6D}" presName="composite" presStyleCnt="0"/>
      <dgm:spPr/>
    </dgm:pt>
    <dgm:pt modelId="{BA1FAD04-C6FA-4BA5-8B20-AEA9D1D00395}" type="pres">
      <dgm:prSet presAssocID="{5EA86043-F2F1-437A-9A1B-D858D9D9DE6D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6037A6-87CB-4182-9283-6C6CCD7889D1}" type="pres">
      <dgm:prSet presAssocID="{5EA86043-F2F1-437A-9A1B-D858D9D9DE6D}" presName="descendantText" presStyleLbl="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FF0BEB-81E4-4D32-BD6E-56FF676A6066}" type="pres">
      <dgm:prSet presAssocID="{38A79D33-ED59-4001-977B-1594C277BA00}" presName="sp" presStyleCnt="0"/>
      <dgm:spPr/>
    </dgm:pt>
    <dgm:pt modelId="{9A06F57B-DA84-4DA1-BE91-AE0E1C9A990D}" type="pres">
      <dgm:prSet presAssocID="{B4513374-1F0E-4FC9-B211-5A1BAB53581B}" presName="composite" presStyleCnt="0"/>
      <dgm:spPr/>
    </dgm:pt>
    <dgm:pt modelId="{999DE42D-E136-4ADA-889E-B5F85DA2E4C2}" type="pres">
      <dgm:prSet presAssocID="{B4513374-1F0E-4FC9-B211-5A1BAB53581B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A3F3FF-B62D-483C-838F-CDBCB3792F1A}" type="pres">
      <dgm:prSet presAssocID="{B4513374-1F0E-4FC9-B211-5A1BAB53581B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4ED5D-166D-4F85-BB21-43251BB988F5}" type="pres">
      <dgm:prSet presAssocID="{6513A16F-56B7-4137-9AF1-22DEC0C91BB8}" presName="sp" presStyleCnt="0"/>
      <dgm:spPr/>
    </dgm:pt>
    <dgm:pt modelId="{955133EA-1310-44FE-B1AB-B6B8B7D7E0ED}" type="pres">
      <dgm:prSet presAssocID="{643377DD-4C8E-4B57-879B-D05FFD17545A}" presName="composite" presStyleCnt="0"/>
      <dgm:spPr/>
    </dgm:pt>
    <dgm:pt modelId="{03D089C6-0968-4455-9E4B-CD31F54DE093}" type="pres">
      <dgm:prSet presAssocID="{643377DD-4C8E-4B57-879B-D05FFD17545A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AD889-A9F9-454A-8984-9705E06B531C}" type="pres">
      <dgm:prSet presAssocID="{643377DD-4C8E-4B57-879B-D05FFD17545A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78633-2632-4BC4-BB8C-B95720E16B19}" type="pres">
      <dgm:prSet presAssocID="{1DD965D4-94BC-46DB-960C-FC2707BEF76A}" presName="sp" presStyleCnt="0"/>
      <dgm:spPr/>
    </dgm:pt>
    <dgm:pt modelId="{01AC4B4A-87C7-4450-A193-E40CE4B1B87A}" type="pres">
      <dgm:prSet presAssocID="{FDEF3F9A-8A72-499F-8E1A-06F3175A4061}" presName="composite" presStyleCnt="0"/>
      <dgm:spPr/>
    </dgm:pt>
    <dgm:pt modelId="{248C10C4-C9B8-4855-A470-A6C735467D2C}" type="pres">
      <dgm:prSet presAssocID="{FDEF3F9A-8A72-499F-8E1A-06F3175A4061}" presName="parentText" presStyleLbl="alignNode1" presStyleIdx="7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51AC5C-087C-4F97-9E18-2122A96B29BE}" type="pres">
      <dgm:prSet presAssocID="{FDEF3F9A-8A72-499F-8E1A-06F3175A4061}" presName="descendantText" presStyleLbl="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D18111-0453-4FB7-9E07-0DC1110A5FDC}" type="pres">
      <dgm:prSet presAssocID="{D8A1407E-2B3F-44C4-BD8A-792E15889CC3}" presName="sp" presStyleCnt="0"/>
      <dgm:spPr/>
    </dgm:pt>
    <dgm:pt modelId="{4487758D-4BA8-435D-8A99-94D4F32E084F}" type="pres">
      <dgm:prSet presAssocID="{AA8E91EC-E5A4-4FC8-97C0-08E237E0E2F0}" presName="composite" presStyleCnt="0"/>
      <dgm:spPr/>
    </dgm:pt>
    <dgm:pt modelId="{6B202383-8D52-425A-9BF4-7EDED2D05714}" type="pres">
      <dgm:prSet presAssocID="{AA8E91EC-E5A4-4FC8-97C0-08E237E0E2F0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6C783B-2675-4781-8C1D-A3837D4A457A}" type="pres">
      <dgm:prSet presAssocID="{AA8E91EC-E5A4-4FC8-97C0-08E237E0E2F0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D80020-DD60-46ED-AF55-FCABEC8D93B5}" type="pres">
      <dgm:prSet presAssocID="{894961D1-E3A9-49F6-9187-6C3C3116CC3E}" presName="sp" presStyleCnt="0"/>
      <dgm:spPr/>
    </dgm:pt>
    <dgm:pt modelId="{9DA94983-4AA4-4D3A-AC05-A7704F4FF64B}" type="pres">
      <dgm:prSet presAssocID="{C55FF104-52DA-4D3A-B5EE-3ED0BB6E0175}" presName="composite" presStyleCnt="0"/>
      <dgm:spPr/>
    </dgm:pt>
    <dgm:pt modelId="{13A1B98A-637B-4CD3-A5BF-3ED6EDCB52D2}" type="pres">
      <dgm:prSet presAssocID="{C55FF104-52DA-4D3A-B5EE-3ED0BB6E0175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516CEA-BBAA-42A3-A4DE-EF945A772A9D}" type="pres">
      <dgm:prSet presAssocID="{C55FF104-52DA-4D3A-B5EE-3ED0BB6E0175}" presName="descendantText" presStyleLbl="alignAcc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A2AA55-0769-4D51-BC21-7574153ED87F}" type="presOf" srcId="{FDEF3F9A-8A72-499F-8E1A-06F3175A4061}" destId="{248C10C4-C9B8-4855-A470-A6C735467D2C}" srcOrd="0" destOrd="0" presId="urn:microsoft.com/office/officeart/2005/8/layout/chevron2"/>
    <dgm:cxn modelId="{4A40894F-9534-4C5A-A237-C8A4B8BF084C}" srcId="{FDEF3F9A-8A72-499F-8E1A-06F3175A4061}" destId="{7055E817-280E-453D-89B6-055C0C542DC0}" srcOrd="0" destOrd="0" parTransId="{F6F93198-B46E-422A-B00B-1C6A49A624C5}" sibTransId="{14760AC8-1976-44C0-95C2-462B23FF71E2}"/>
    <dgm:cxn modelId="{0EC6BADC-5B85-40A5-AD60-16A28E774B6A}" type="presOf" srcId="{93BBCC68-8234-47B6-BCEE-15D315E5BB97}" destId="{63075BA7-F0A0-4393-9452-41517042C433}" srcOrd="0" destOrd="0" presId="urn:microsoft.com/office/officeart/2005/8/layout/chevron2"/>
    <dgm:cxn modelId="{F40BBA29-DE6E-417D-AE28-893C9F28A3BD}" type="presOf" srcId="{B4513374-1F0E-4FC9-B211-5A1BAB53581B}" destId="{999DE42D-E136-4ADA-889E-B5F85DA2E4C2}" srcOrd="0" destOrd="0" presId="urn:microsoft.com/office/officeart/2005/8/layout/chevron2"/>
    <dgm:cxn modelId="{6FC75B6C-CD58-42D3-BA9E-19CEBF88C2D9}" type="presOf" srcId="{E5D67392-72E2-4ABE-9799-F7154083C78C}" destId="{E7516CEA-BBAA-42A3-A4DE-EF945A772A9D}" srcOrd="0" destOrd="0" presId="urn:microsoft.com/office/officeart/2005/8/layout/chevron2"/>
    <dgm:cxn modelId="{8E481B79-B689-4244-8437-D65F03F992B0}" type="presOf" srcId="{DF6B5C6F-A0DB-4236-83B7-8AF51CE591F6}" destId="{5EA8EFB4-D2A2-4DEC-A8AB-D7D2B582B44B}" srcOrd="0" destOrd="0" presId="urn:microsoft.com/office/officeart/2005/8/layout/chevron2"/>
    <dgm:cxn modelId="{B6D64C31-DF42-46CB-8850-DCB42828909A}" type="presOf" srcId="{9EF78434-241B-48D5-94A2-7F414D499E06}" destId="{D66C783B-2675-4781-8C1D-A3837D4A457A}" srcOrd="0" destOrd="0" presId="urn:microsoft.com/office/officeart/2005/8/layout/chevron2"/>
    <dgm:cxn modelId="{83A14DC1-42AC-4F4B-B574-DB893772DBF5}" type="presOf" srcId="{5238A526-9BCF-4BB1-9722-497856146704}" destId="{341169FF-E2D8-4A8B-954D-C9067AF9A782}" srcOrd="0" destOrd="0" presId="urn:microsoft.com/office/officeart/2005/8/layout/chevron2"/>
    <dgm:cxn modelId="{86EF713C-0E3B-4F8E-A12F-216B74D04E70}" type="presOf" srcId="{7055E817-280E-453D-89B6-055C0C542DC0}" destId="{2251AC5C-087C-4F97-9E18-2122A96B29BE}" srcOrd="0" destOrd="0" presId="urn:microsoft.com/office/officeart/2005/8/layout/chevron2"/>
    <dgm:cxn modelId="{8DB46BBA-CD1C-40EF-BA55-1A5D45E23A1B}" type="presOf" srcId="{7F8B3662-A753-4A89-B36C-B082AA9457FE}" destId="{50EABC7F-342B-4EE6-8719-314112845DB9}" srcOrd="0" destOrd="0" presId="urn:microsoft.com/office/officeart/2005/8/layout/chevron2"/>
    <dgm:cxn modelId="{A8B1A1CE-9F8A-4AB5-923D-6698F7A9F657}" type="presOf" srcId="{643377DD-4C8E-4B57-879B-D05FFD17545A}" destId="{03D089C6-0968-4455-9E4B-CD31F54DE093}" srcOrd="0" destOrd="0" presId="urn:microsoft.com/office/officeart/2005/8/layout/chevron2"/>
    <dgm:cxn modelId="{F8A97294-BDB4-411B-8DC9-8A805AC7EA65}" srcId="{C55FF104-52DA-4D3A-B5EE-3ED0BB6E0175}" destId="{E5D67392-72E2-4ABE-9799-F7154083C78C}" srcOrd="0" destOrd="0" parTransId="{41206CFD-AC57-488E-94CD-F699C9757839}" sibTransId="{E36B2667-AB9D-40B8-A6B3-5CF59B314D90}"/>
    <dgm:cxn modelId="{7929BB7E-9D8B-41AB-AF58-A14B04DBBCDA}" srcId="{59D75255-9B84-4D2B-B18A-E12CAC042A2A}" destId="{D4BEEB41-2CC0-41F1-AC29-3E2AF4B7E82D}" srcOrd="0" destOrd="0" parTransId="{0A0E5805-078E-45F9-8640-8863892CC561}" sibTransId="{0C27E7B8-F859-4C4C-A281-7EB14E525153}"/>
    <dgm:cxn modelId="{8153A6C0-47BF-41A1-98BA-1264EE5920AC}" srcId="{D4BEEB41-2CC0-41F1-AC29-3E2AF4B7E82D}" destId="{DF6B5C6F-A0DB-4236-83B7-8AF51CE591F6}" srcOrd="0" destOrd="0" parTransId="{6BF31D53-FC7C-4196-9F51-815DAF311191}" sibTransId="{83EDB9F8-284D-4728-9654-B3E87C32422F}"/>
    <dgm:cxn modelId="{550D9B19-AB63-4571-9B59-3D79DE726B1E}" type="presOf" srcId="{AA8E91EC-E5A4-4FC8-97C0-08E237E0E2F0}" destId="{6B202383-8D52-425A-9BF4-7EDED2D05714}" srcOrd="0" destOrd="0" presId="urn:microsoft.com/office/officeart/2005/8/layout/chevron2"/>
    <dgm:cxn modelId="{94D95A4F-63AC-420A-8805-A37ADA7E4642}" type="presOf" srcId="{C55FF104-52DA-4D3A-B5EE-3ED0BB6E0175}" destId="{13A1B98A-637B-4CD3-A5BF-3ED6EDCB52D2}" srcOrd="0" destOrd="0" presId="urn:microsoft.com/office/officeart/2005/8/layout/chevron2"/>
    <dgm:cxn modelId="{8970D42F-2073-421F-94DD-A0E964B6DD96}" srcId="{AA8E91EC-E5A4-4FC8-97C0-08E237E0E2F0}" destId="{9EF78434-241B-48D5-94A2-7F414D499E06}" srcOrd="0" destOrd="0" parTransId="{AAAE47B5-54CC-4928-BB4F-823423A27B1C}" sibTransId="{9A28CCB2-775A-44D3-94D8-FEBA6B1AC0DE}"/>
    <dgm:cxn modelId="{AC7FFAC8-1C06-4519-BFA3-06793992ADA0}" srcId="{59D75255-9B84-4D2B-B18A-E12CAC042A2A}" destId="{2F19BB87-334E-4999-8590-84BD415C9D6D}" srcOrd="1" destOrd="0" parTransId="{4A322267-2CCC-4D9F-8308-79C22581C774}" sibTransId="{BE236A14-135C-4FD0-A3F3-7327D105173A}"/>
    <dgm:cxn modelId="{502D3271-B5BD-4B7C-92EB-C539B69D7FC3}" srcId="{59D75255-9B84-4D2B-B18A-E12CAC042A2A}" destId="{C55FF104-52DA-4D3A-B5EE-3ED0BB6E0175}" srcOrd="9" destOrd="0" parTransId="{BA2E122B-3C40-4B0F-B578-FE2CAF3756C9}" sibTransId="{18311D8A-6F48-4573-BA71-CDE75C8B763E}"/>
    <dgm:cxn modelId="{890D3DCA-D32A-42E5-B95F-2445217898CD}" srcId="{643377DD-4C8E-4B57-879B-D05FFD17545A}" destId="{15148E46-819A-4555-9D81-B76A6E226F13}" srcOrd="0" destOrd="0" parTransId="{9908472C-7B58-43F5-95C9-7166D814835B}" sibTransId="{97F8E4F1-97F9-4DAF-9371-56E13EBAF0E2}"/>
    <dgm:cxn modelId="{323F29ED-1B45-447B-A2EA-CD59869E219E}" srcId="{59D75255-9B84-4D2B-B18A-E12CAC042A2A}" destId="{93BBCC68-8234-47B6-BCEE-15D315E5BB97}" srcOrd="2" destOrd="0" parTransId="{E5C2A826-203E-44FB-B643-BB0C41D582B8}" sibTransId="{50EE1702-152C-4753-BAB7-4DD9217E9C99}"/>
    <dgm:cxn modelId="{89801FC0-EA5B-4BDC-8C8F-1020002B92E7}" type="presOf" srcId="{15148E46-819A-4555-9D81-B76A6E226F13}" destId="{50FAD889-A9F9-454A-8984-9705E06B531C}" srcOrd="0" destOrd="0" presId="urn:microsoft.com/office/officeart/2005/8/layout/chevron2"/>
    <dgm:cxn modelId="{52016E7B-C6F8-41FB-8127-BC588BBB4D6B}" type="presOf" srcId="{D4BEEB41-2CC0-41F1-AC29-3E2AF4B7E82D}" destId="{8B685D24-EF3B-4DD8-818B-C3CCD2F06B1D}" srcOrd="0" destOrd="0" presId="urn:microsoft.com/office/officeart/2005/8/layout/chevron2"/>
    <dgm:cxn modelId="{5EC96AAC-7169-4163-A8EF-6B337CEF5649}" srcId="{59D75255-9B84-4D2B-B18A-E12CAC042A2A}" destId="{5EA86043-F2F1-437A-9A1B-D858D9D9DE6D}" srcOrd="4" destOrd="0" parTransId="{BA1DB991-17AF-4E48-849D-9C50C4D7F62B}" sibTransId="{38A79D33-ED59-4001-977B-1594C277BA00}"/>
    <dgm:cxn modelId="{33BAC3B2-FF0E-451C-AD56-F29C85C3907F}" srcId="{B4513374-1F0E-4FC9-B211-5A1BAB53581B}" destId="{457BB2BD-7F59-42C4-B812-C9129F1FB6AC}" srcOrd="0" destOrd="0" parTransId="{4439BFDB-14E8-480D-81B3-EE2EB726B62A}" sibTransId="{434B1972-63F4-4B7F-B319-038F53B1B845}"/>
    <dgm:cxn modelId="{021B8383-7A07-40D5-8947-2E4B6437073D}" type="presOf" srcId="{2F19BB87-334E-4999-8590-84BD415C9D6D}" destId="{1F04AC83-20AC-4D91-896C-C1BB46E9906D}" srcOrd="0" destOrd="0" presId="urn:microsoft.com/office/officeart/2005/8/layout/chevron2"/>
    <dgm:cxn modelId="{E308604D-3C83-4769-853F-445B67F011D4}" srcId="{59D75255-9B84-4D2B-B18A-E12CAC042A2A}" destId="{FDEF3F9A-8A72-499F-8E1A-06F3175A4061}" srcOrd="7" destOrd="0" parTransId="{2D96BB3F-BEFC-4F1E-975B-37CBC72D7E84}" sibTransId="{D8A1407E-2B3F-44C4-BD8A-792E15889CC3}"/>
    <dgm:cxn modelId="{C096EACF-BA17-4E82-9CC5-8127562611EE}" srcId="{A664CFA4-0BE9-42D4-BC00-EC388D169280}" destId="{7F8B3662-A753-4A89-B36C-B082AA9457FE}" srcOrd="0" destOrd="0" parTransId="{04ABD56D-5C9B-4D19-A03D-3EBA00805044}" sibTransId="{B561BF50-7D20-456F-949F-11838BC0D57C}"/>
    <dgm:cxn modelId="{B8EC74BC-EC61-40E6-A5A4-AA34E5E712AB}" type="presOf" srcId="{D295D9F0-06F3-437A-9206-94A7B488621B}" destId="{6E6037A6-87CB-4182-9283-6C6CCD7889D1}" srcOrd="0" destOrd="0" presId="urn:microsoft.com/office/officeart/2005/8/layout/chevron2"/>
    <dgm:cxn modelId="{8C0E8863-98E2-43AF-A35C-9D3E43B8DE72}" type="presOf" srcId="{7FAE74EB-5A2F-4093-AA55-27F354DEBE99}" destId="{82221CE4-5A05-4C76-8B36-3249C847AE6D}" srcOrd="0" destOrd="0" presId="urn:microsoft.com/office/officeart/2005/8/layout/chevron2"/>
    <dgm:cxn modelId="{4C2DB09F-A00E-492F-91F8-A1015011CE4D}" srcId="{5EA86043-F2F1-437A-9A1B-D858D9D9DE6D}" destId="{D295D9F0-06F3-437A-9206-94A7B488621B}" srcOrd="0" destOrd="0" parTransId="{6D62426E-7D6E-427D-9D4E-25E5433E27B1}" sibTransId="{50E1921A-C50E-4AD1-B82D-BE35C4A59357}"/>
    <dgm:cxn modelId="{09128CF6-C025-4E95-9193-7633E94E4215}" srcId="{59D75255-9B84-4D2B-B18A-E12CAC042A2A}" destId="{A664CFA4-0BE9-42D4-BC00-EC388D169280}" srcOrd="3" destOrd="0" parTransId="{9DEC2091-AEB8-4083-903A-3AE0FE22CBDE}" sibTransId="{D4F97EAE-4396-42AE-93F0-07A97A3EE1C3}"/>
    <dgm:cxn modelId="{CFC53D63-57F3-4AAA-8271-F9B893E9C20C}" type="presOf" srcId="{457BB2BD-7F59-42C4-B812-C9129F1FB6AC}" destId="{9EA3F3FF-B62D-483C-838F-CDBCB3792F1A}" srcOrd="0" destOrd="0" presId="urn:microsoft.com/office/officeart/2005/8/layout/chevron2"/>
    <dgm:cxn modelId="{9547F12C-3956-4219-BD4C-231084829DD4}" type="presOf" srcId="{59D75255-9B84-4D2B-B18A-E12CAC042A2A}" destId="{EAE3F8EB-3BB7-43D9-B4C2-584120453800}" srcOrd="0" destOrd="0" presId="urn:microsoft.com/office/officeart/2005/8/layout/chevron2"/>
    <dgm:cxn modelId="{97CC565A-6729-44FD-AD10-A199ECE79E6B}" srcId="{93BBCC68-8234-47B6-BCEE-15D315E5BB97}" destId="{5238A526-9BCF-4BB1-9722-497856146704}" srcOrd="0" destOrd="0" parTransId="{CB05DA30-C99E-4E44-90EF-82F5A3CE6AED}" sibTransId="{CB334A79-25E9-4AE9-99E7-430A7565AF72}"/>
    <dgm:cxn modelId="{CB4F756F-D5DA-4484-A16A-965812B71500}" srcId="{2F19BB87-334E-4999-8590-84BD415C9D6D}" destId="{7FAE74EB-5A2F-4093-AA55-27F354DEBE99}" srcOrd="0" destOrd="0" parTransId="{70243803-31A7-4ADC-BD55-6D26FC972B6E}" sibTransId="{075E7DE4-6E76-4817-A85C-5408A87ED4D9}"/>
    <dgm:cxn modelId="{81E2EEA4-FA9F-4597-A7ED-63FA086BD3FE}" srcId="{59D75255-9B84-4D2B-B18A-E12CAC042A2A}" destId="{AA8E91EC-E5A4-4FC8-97C0-08E237E0E2F0}" srcOrd="8" destOrd="0" parTransId="{292ED3BB-71BF-46CB-BE05-A8071245E257}" sibTransId="{894961D1-E3A9-49F6-9187-6C3C3116CC3E}"/>
    <dgm:cxn modelId="{3B7CBA8D-B3AC-47FF-8488-7CBBCAD84AE4}" type="presOf" srcId="{5EA86043-F2F1-437A-9A1B-D858D9D9DE6D}" destId="{BA1FAD04-C6FA-4BA5-8B20-AEA9D1D00395}" srcOrd="0" destOrd="0" presId="urn:microsoft.com/office/officeart/2005/8/layout/chevron2"/>
    <dgm:cxn modelId="{17E30F7F-66F9-4F0E-82AF-FD1392D521D8}" srcId="{59D75255-9B84-4D2B-B18A-E12CAC042A2A}" destId="{B4513374-1F0E-4FC9-B211-5A1BAB53581B}" srcOrd="5" destOrd="0" parTransId="{03A74BA3-19F5-4C5F-A8A8-876183801188}" sibTransId="{6513A16F-56B7-4137-9AF1-22DEC0C91BB8}"/>
    <dgm:cxn modelId="{CE442D33-3A44-48D7-9E13-0E952E80B593}" type="presOf" srcId="{A664CFA4-0BE9-42D4-BC00-EC388D169280}" destId="{5A42B98A-438E-4182-84F8-1EA6391D5E79}" srcOrd="0" destOrd="0" presId="urn:microsoft.com/office/officeart/2005/8/layout/chevron2"/>
    <dgm:cxn modelId="{89898773-3395-43D5-8433-CF8701A58D7E}" srcId="{59D75255-9B84-4D2B-B18A-E12CAC042A2A}" destId="{643377DD-4C8E-4B57-879B-D05FFD17545A}" srcOrd="6" destOrd="0" parTransId="{F5ACB718-722C-46F8-ABEC-F9C466E4C15F}" sibTransId="{1DD965D4-94BC-46DB-960C-FC2707BEF76A}"/>
    <dgm:cxn modelId="{732EEFAB-713D-431B-BEEF-D224066B9002}" type="presParOf" srcId="{EAE3F8EB-3BB7-43D9-B4C2-584120453800}" destId="{60FE7B30-7745-43D3-8F46-3A6295111B17}" srcOrd="0" destOrd="0" presId="urn:microsoft.com/office/officeart/2005/8/layout/chevron2"/>
    <dgm:cxn modelId="{9217025B-4BB7-4674-AAA7-6C468297A458}" type="presParOf" srcId="{60FE7B30-7745-43D3-8F46-3A6295111B17}" destId="{8B685D24-EF3B-4DD8-818B-C3CCD2F06B1D}" srcOrd="0" destOrd="0" presId="urn:microsoft.com/office/officeart/2005/8/layout/chevron2"/>
    <dgm:cxn modelId="{833EA2C3-72F6-4BAC-A10A-696379CA0321}" type="presParOf" srcId="{60FE7B30-7745-43D3-8F46-3A6295111B17}" destId="{5EA8EFB4-D2A2-4DEC-A8AB-D7D2B582B44B}" srcOrd="1" destOrd="0" presId="urn:microsoft.com/office/officeart/2005/8/layout/chevron2"/>
    <dgm:cxn modelId="{9CBA6AB2-14CA-4D0F-A72A-27D56BC0867B}" type="presParOf" srcId="{EAE3F8EB-3BB7-43D9-B4C2-584120453800}" destId="{5D189B02-17C0-4854-ABBA-68BA6053ED39}" srcOrd="1" destOrd="0" presId="urn:microsoft.com/office/officeart/2005/8/layout/chevron2"/>
    <dgm:cxn modelId="{66C25DF7-1C8C-4E34-A822-DDD378EA3A59}" type="presParOf" srcId="{EAE3F8EB-3BB7-43D9-B4C2-584120453800}" destId="{5EA311D2-E9A6-498E-8FBA-A78D2266A6BB}" srcOrd="2" destOrd="0" presId="urn:microsoft.com/office/officeart/2005/8/layout/chevron2"/>
    <dgm:cxn modelId="{BA26213D-558A-43CC-809A-9C126EC9E8BA}" type="presParOf" srcId="{5EA311D2-E9A6-498E-8FBA-A78D2266A6BB}" destId="{1F04AC83-20AC-4D91-896C-C1BB46E9906D}" srcOrd="0" destOrd="0" presId="urn:microsoft.com/office/officeart/2005/8/layout/chevron2"/>
    <dgm:cxn modelId="{118C9837-7F16-4ED9-9CA6-49F1011AFEDB}" type="presParOf" srcId="{5EA311D2-E9A6-498E-8FBA-A78D2266A6BB}" destId="{82221CE4-5A05-4C76-8B36-3249C847AE6D}" srcOrd="1" destOrd="0" presId="urn:microsoft.com/office/officeart/2005/8/layout/chevron2"/>
    <dgm:cxn modelId="{FE1444D3-B3AE-4C52-955A-2B89E5761F05}" type="presParOf" srcId="{EAE3F8EB-3BB7-43D9-B4C2-584120453800}" destId="{EC04998C-A630-4325-A498-28B442B26237}" srcOrd="3" destOrd="0" presId="urn:microsoft.com/office/officeart/2005/8/layout/chevron2"/>
    <dgm:cxn modelId="{618F1134-E400-4C92-AB8A-1F5EF6C7526A}" type="presParOf" srcId="{EAE3F8EB-3BB7-43D9-B4C2-584120453800}" destId="{628EFE04-50C5-43CD-8AE8-0C4B74D85E02}" srcOrd="4" destOrd="0" presId="urn:microsoft.com/office/officeart/2005/8/layout/chevron2"/>
    <dgm:cxn modelId="{4A3DBBD7-7996-4DE9-9531-A453113AE22F}" type="presParOf" srcId="{628EFE04-50C5-43CD-8AE8-0C4B74D85E02}" destId="{63075BA7-F0A0-4393-9452-41517042C433}" srcOrd="0" destOrd="0" presId="urn:microsoft.com/office/officeart/2005/8/layout/chevron2"/>
    <dgm:cxn modelId="{F48065FC-F9DA-459C-BB9D-49E8C8B09F55}" type="presParOf" srcId="{628EFE04-50C5-43CD-8AE8-0C4B74D85E02}" destId="{341169FF-E2D8-4A8B-954D-C9067AF9A782}" srcOrd="1" destOrd="0" presId="urn:microsoft.com/office/officeart/2005/8/layout/chevron2"/>
    <dgm:cxn modelId="{D785F9E9-A0E3-4F83-8279-550FFD39C556}" type="presParOf" srcId="{EAE3F8EB-3BB7-43D9-B4C2-584120453800}" destId="{9EDDF0BA-3C10-4AF3-B7CC-FC01B03113E5}" srcOrd="5" destOrd="0" presId="urn:microsoft.com/office/officeart/2005/8/layout/chevron2"/>
    <dgm:cxn modelId="{B167EB01-1E86-470A-A223-B07C19BC6248}" type="presParOf" srcId="{EAE3F8EB-3BB7-43D9-B4C2-584120453800}" destId="{E63AB076-EB6C-424A-87CD-61BCE449FE8B}" srcOrd="6" destOrd="0" presId="urn:microsoft.com/office/officeart/2005/8/layout/chevron2"/>
    <dgm:cxn modelId="{B79AEE3D-8DFB-41CA-AD73-5B38657B1443}" type="presParOf" srcId="{E63AB076-EB6C-424A-87CD-61BCE449FE8B}" destId="{5A42B98A-438E-4182-84F8-1EA6391D5E79}" srcOrd="0" destOrd="0" presId="urn:microsoft.com/office/officeart/2005/8/layout/chevron2"/>
    <dgm:cxn modelId="{36D4D74B-C4FE-46B5-AD32-68722C5C77A7}" type="presParOf" srcId="{E63AB076-EB6C-424A-87CD-61BCE449FE8B}" destId="{50EABC7F-342B-4EE6-8719-314112845DB9}" srcOrd="1" destOrd="0" presId="urn:microsoft.com/office/officeart/2005/8/layout/chevron2"/>
    <dgm:cxn modelId="{0B8629B1-88D2-4A67-A24E-35250FE0B1A8}" type="presParOf" srcId="{EAE3F8EB-3BB7-43D9-B4C2-584120453800}" destId="{A68D9E5F-FFF8-4ECF-B4B8-EB1A9CA324E2}" srcOrd="7" destOrd="0" presId="urn:microsoft.com/office/officeart/2005/8/layout/chevron2"/>
    <dgm:cxn modelId="{4EF7C750-DAB5-4BA5-9B78-560E57151160}" type="presParOf" srcId="{EAE3F8EB-3BB7-43D9-B4C2-584120453800}" destId="{91B63AC7-7CC4-4772-B894-672DA17B1373}" srcOrd="8" destOrd="0" presId="urn:microsoft.com/office/officeart/2005/8/layout/chevron2"/>
    <dgm:cxn modelId="{60868130-380E-4D0F-B1C4-265856D39B54}" type="presParOf" srcId="{91B63AC7-7CC4-4772-B894-672DA17B1373}" destId="{BA1FAD04-C6FA-4BA5-8B20-AEA9D1D00395}" srcOrd="0" destOrd="0" presId="urn:microsoft.com/office/officeart/2005/8/layout/chevron2"/>
    <dgm:cxn modelId="{587ED55F-D459-4139-B57F-D895D311663D}" type="presParOf" srcId="{91B63AC7-7CC4-4772-B894-672DA17B1373}" destId="{6E6037A6-87CB-4182-9283-6C6CCD7889D1}" srcOrd="1" destOrd="0" presId="urn:microsoft.com/office/officeart/2005/8/layout/chevron2"/>
    <dgm:cxn modelId="{DECB8CB7-4722-4256-BAF3-D8BC2743B573}" type="presParOf" srcId="{EAE3F8EB-3BB7-43D9-B4C2-584120453800}" destId="{EEFF0BEB-81E4-4D32-BD6E-56FF676A6066}" srcOrd="9" destOrd="0" presId="urn:microsoft.com/office/officeart/2005/8/layout/chevron2"/>
    <dgm:cxn modelId="{90F21152-2D59-4E4E-8365-581DAD68BCB7}" type="presParOf" srcId="{EAE3F8EB-3BB7-43D9-B4C2-584120453800}" destId="{9A06F57B-DA84-4DA1-BE91-AE0E1C9A990D}" srcOrd="10" destOrd="0" presId="urn:microsoft.com/office/officeart/2005/8/layout/chevron2"/>
    <dgm:cxn modelId="{93D29781-880C-4556-89FB-FD3087DC2AF4}" type="presParOf" srcId="{9A06F57B-DA84-4DA1-BE91-AE0E1C9A990D}" destId="{999DE42D-E136-4ADA-889E-B5F85DA2E4C2}" srcOrd="0" destOrd="0" presId="urn:microsoft.com/office/officeart/2005/8/layout/chevron2"/>
    <dgm:cxn modelId="{2CA15826-3B82-4066-834E-4123E67BB4A9}" type="presParOf" srcId="{9A06F57B-DA84-4DA1-BE91-AE0E1C9A990D}" destId="{9EA3F3FF-B62D-483C-838F-CDBCB3792F1A}" srcOrd="1" destOrd="0" presId="urn:microsoft.com/office/officeart/2005/8/layout/chevron2"/>
    <dgm:cxn modelId="{DFE367BC-DBAA-4D87-BF8F-5A30772F5405}" type="presParOf" srcId="{EAE3F8EB-3BB7-43D9-B4C2-584120453800}" destId="{3424ED5D-166D-4F85-BB21-43251BB988F5}" srcOrd="11" destOrd="0" presId="urn:microsoft.com/office/officeart/2005/8/layout/chevron2"/>
    <dgm:cxn modelId="{29773B52-788B-427F-882F-BE44186FDE61}" type="presParOf" srcId="{EAE3F8EB-3BB7-43D9-B4C2-584120453800}" destId="{955133EA-1310-44FE-B1AB-B6B8B7D7E0ED}" srcOrd="12" destOrd="0" presId="urn:microsoft.com/office/officeart/2005/8/layout/chevron2"/>
    <dgm:cxn modelId="{C7D038A9-9465-4DA2-B22C-FEFD278594A2}" type="presParOf" srcId="{955133EA-1310-44FE-B1AB-B6B8B7D7E0ED}" destId="{03D089C6-0968-4455-9E4B-CD31F54DE093}" srcOrd="0" destOrd="0" presId="urn:microsoft.com/office/officeart/2005/8/layout/chevron2"/>
    <dgm:cxn modelId="{C441150F-A16A-4CCD-ABEE-DF9DA7497609}" type="presParOf" srcId="{955133EA-1310-44FE-B1AB-B6B8B7D7E0ED}" destId="{50FAD889-A9F9-454A-8984-9705E06B531C}" srcOrd="1" destOrd="0" presId="urn:microsoft.com/office/officeart/2005/8/layout/chevron2"/>
    <dgm:cxn modelId="{66CD9C5D-6697-437D-B886-5A4F89A6053B}" type="presParOf" srcId="{EAE3F8EB-3BB7-43D9-B4C2-584120453800}" destId="{5F778633-2632-4BC4-BB8C-B95720E16B19}" srcOrd="13" destOrd="0" presId="urn:microsoft.com/office/officeart/2005/8/layout/chevron2"/>
    <dgm:cxn modelId="{16502A24-3591-4C60-8345-AD54CF037D4B}" type="presParOf" srcId="{EAE3F8EB-3BB7-43D9-B4C2-584120453800}" destId="{01AC4B4A-87C7-4450-A193-E40CE4B1B87A}" srcOrd="14" destOrd="0" presId="urn:microsoft.com/office/officeart/2005/8/layout/chevron2"/>
    <dgm:cxn modelId="{909EEFF5-1FA1-4675-94A3-A80074594583}" type="presParOf" srcId="{01AC4B4A-87C7-4450-A193-E40CE4B1B87A}" destId="{248C10C4-C9B8-4855-A470-A6C735467D2C}" srcOrd="0" destOrd="0" presId="urn:microsoft.com/office/officeart/2005/8/layout/chevron2"/>
    <dgm:cxn modelId="{E68B5FA5-A4E2-4DAA-81F9-A26E378F1D7A}" type="presParOf" srcId="{01AC4B4A-87C7-4450-A193-E40CE4B1B87A}" destId="{2251AC5C-087C-4F97-9E18-2122A96B29BE}" srcOrd="1" destOrd="0" presId="urn:microsoft.com/office/officeart/2005/8/layout/chevron2"/>
    <dgm:cxn modelId="{7E9B4F15-B0E0-4126-A42C-3829B17C5F47}" type="presParOf" srcId="{EAE3F8EB-3BB7-43D9-B4C2-584120453800}" destId="{8AD18111-0453-4FB7-9E07-0DC1110A5FDC}" srcOrd="15" destOrd="0" presId="urn:microsoft.com/office/officeart/2005/8/layout/chevron2"/>
    <dgm:cxn modelId="{C20E154D-4FFE-4C20-9837-AE3C814556E8}" type="presParOf" srcId="{EAE3F8EB-3BB7-43D9-B4C2-584120453800}" destId="{4487758D-4BA8-435D-8A99-94D4F32E084F}" srcOrd="16" destOrd="0" presId="urn:microsoft.com/office/officeart/2005/8/layout/chevron2"/>
    <dgm:cxn modelId="{5E8C5493-BF89-4DC7-A56C-96CEFB24FC13}" type="presParOf" srcId="{4487758D-4BA8-435D-8A99-94D4F32E084F}" destId="{6B202383-8D52-425A-9BF4-7EDED2D05714}" srcOrd="0" destOrd="0" presId="urn:microsoft.com/office/officeart/2005/8/layout/chevron2"/>
    <dgm:cxn modelId="{23DC7FD2-47AE-4BF0-8DDE-EA1BD05D1393}" type="presParOf" srcId="{4487758D-4BA8-435D-8A99-94D4F32E084F}" destId="{D66C783B-2675-4781-8C1D-A3837D4A457A}" srcOrd="1" destOrd="0" presId="urn:microsoft.com/office/officeart/2005/8/layout/chevron2"/>
    <dgm:cxn modelId="{4E4FEDB9-E709-4E2B-80EE-41A17701EE0A}" type="presParOf" srcId="{EAE3F8EB-3BB7-43D9-B4C2-584120453800}" destId="{2AD80020-DD60-46ED-AF55-FCABEC8D93B5}" srcOrd="17" destOrd="0" presId="urn:microsoft.com/office/officeart/2005/8/layout/chevron2"/>
    <dgm:cxn modelId="{57C557E4-E178-4E6A-A94D-8DC4A8B88AA3}" type="presParOf" srcId="{EAE3F8EB-3BB7-43D9-B4C2-584120453800}" destId="{9DA94983-4AA4-4D3A-AC05-A7704F4FF64B}" srcOrd="18" destOrd="0" presId="urn:microsoft.com/office/officeart/2005/8/layout/chevron2"/>
    <dgm:cxn modelId="{C177B3E4-F12D-4CE6-B691-EE40B601260A}" type="presParOf" srcId="{9DA94983-4AA4-4D3A-AC05-A7704F4FF64B}" destId="{13A1B98A-637B-4CD3-A5BF-3ED6EDCB52D2}" srcOrd="0" destOrd="0" presId="urn:microsoft.com/office/officeart/2005/8/layout/chevron2"/>
    <dgm:cxn modelId="{88ECF25D-2708-4DAE-B031-8D167B5D1F4F}" type="presParOf" srcId="{9DA94983-4AA4-4D3A-AC05-A7704F4FF64B}" destId="{E7516CEA-BBAA-42A3-A4DE-EF945A772A9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47AAFA6-E693-416A-9F38-FBF0AEEC321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5AE648-2CAC-47FE-8544-7A54D5CC16A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MICROANEURYSMS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AE1A24D-81A7-4930-9874-81AB95FEA3AB}" type="parTrans" cxnId="{119C1258-9CDF-4211-A9A0-ECD6489A3FF1}">
      <dgm:prSet/>
      <dgm:spPr/>
      <dgm:t>
        <a:bodyPr/>
        <a:lstStyle/>
        <a:p>
          <a:endParaRPr lang="en-US"/>
        </a:p>
      </dgm:t>
    </dgm:pt>
    <dgm:pt modelId="{157B5664-0A10-4EA1-9430-BAF555064043}" type="sibTrans" cxnId="{119C1258-9CDF-4211-A9A0-ECD6489A3FF1}">
      <dgm:prSet/>
      <dgm:spPr/>
      <dgm:t>
        <a:bodyPr/>
        <a:lstStyle/>
        <a:p>
          <a:endParaRPr lang="en-US"/>
        </a:p>
      </dgm:t>
    </dgm:pt>
    <dgm:pt modelId="{74D2E5C1-6734-41E9-A321-BFCAAFEB06F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Focal dilatations of the blood vessel wall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3DA843C-4C45-4802-AFD8-A6AD7CBB8A9A}" type="parTrans" cxnId="{FD63649C-A10A-4A42-B4AA-548DD9C0451A}">
      <dgm:prSet/>
      <dgm:spPr/>
      <dgm:t>
        <a:bodyPr/>
        <a:lstStyle/>
        <a:p>
          <a:endParaRPr lang="en-US"/>
        </a:p>
      </dgm:t>
    </dgm:pt>
    <dgm:pt modelId="{99CCA5CC-FC61-46D0-8FF6-AD26AE681100}" type="sibTrans" cxnId="{FD63649C-A10A-4A42-B4AA-548DD9C0451A}">
      <dgm:prSet/>
      <dgm:spPr/>
      <dgm:t>
        <a:bodyPr/>
        <a:lstStyle/>
        <a:p>
          <a:endParaRPr lang="en-US"/>
        </a:p>
      </dgm:t>
    </dgm:pt>
    <dgm:pt modelId="{55CDB0FA-79F4-499B-8D1E-939E10AE7FD4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Small round dots 30-125 </a:t>
          </a:r>
          <a:r>
            <a:rPr lang="en-US" sz="1800" dirty="0" smtClean="0">
              <a:latin typeface="Times New Roman" pitchFamily="18" charset="0"/>
              <a:cs typeface="Times New Roman" pitchFamily="18" charset="0"/>
              <a:sym typeface="Symbol"/>
            </a:rPr>
            <a:t>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30F919D-3CD6-4CD3-94AA-0460E8E3A370}" type="parTrans" cxnId="{D3B15B78-FBBD-4CC4-809B-C5FEC6E436B4}">
      <dgm:prSet/>
      <dgm:spPr/>
      <dgm:t>
        <a:bodyPr/>
        <a:lstStyle/>
        <a:p>
          <a:endParaRPr lang="en-US"/>
        </a:p>
      </dgm:t>
    </dgm:pt>
    <dgm:pt modelId="{60F35139-D72D-4EE2-9F7D-BE3520B622C0}" type="sibTrans" cxnId="{D3B15B78-FBBD-4CC4-809B-C5FEC6E436B4}">
      <dgm:prSet/>
      <dgm:spPr/>
      <dgm:t>
        <a:bodyPr/>
        <a:lstStyle/>
        <a:p>
          <a:endParaRPr lang="en-US"/>
        </a:p>
      </dgm:t>
    </dgm:pt>
    <dgm:pt modelId="{F197A5D6-768B-4C4C-AEA2-754E4719105E}">
      <dgm:prSet phldrT="[Text]" custT="1"/>
      <dgm:spPr/>
      <dgm:t>
        <a:bodyPr/>
        <a:lstStyle/>
        <a:p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FA: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hyperfluorescent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spots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A5F1EA3C-DB98-45AB-A18F-0F845E6426C7}" type="parTrans" cxnId="{B7900723-EDBF-47F5-9016-A86A03BBF979}">
      <dgm:prSet/>
      <dgm:spPr/>
      <dgm:t>
        <a:bodyPr/>
        <a:lstStyle/>
        <a:p>
          <a:endParaRPr lang="en-US"/>
        </a:p>
      </dgm:t>
    </dgm:pt>
    <dgm:pt modelId="{57246B00-4F42-4463-AE4A-237F3B9BD23C}" type="sibTrans" cxnId="{B7900723-EDBF-47F5-9016-A86A03BBF979}">
      <dgm:prSet/>
      <dgm:spPr/>
      <dgm:t>
        <a:bodyPr/>
        <a:lstStyle/>
        <a:p>
          <a:endParaRPr lang="en-US"/>
        </a:p>
      </dgm:t>
    </dgm:pt>
    <dgm:pt modelId="{C101268B-9E31-4318-982C-ED0C9A8B8C0A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Loss of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pericytes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: loss of capillary tone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3EDCCB8-A8AA-4784-A352-A7CEB1B4B2EE}" type="parTrans" cxnId="{21AF2D09-7D54-40D9-9FFF-80AA31127129}">
      <dgm:prSet/>
      <dgm:spPr/>
      <dgm:t>
        <a:bodyPr/>
        <a:lstStyle/>
        <a:p>
          <a:endParaRPr lang="en-US"/>
        </a:p>
      </dgm:t>
    </dgm:pt>
    <dgm:pt modelId="{F2E8DD4C-AFEE-4C7C-B2D0-E84F1EF80BB7}" type="sibTrans" cxnId="{21AF2D09-7D54-40D9-9FFF-80AA31127129}">
      <dgm:prSet/>
      <dgm:spPr/>
      <dgm:t>
        <a:bodyPr/>
        <a:lstStyle/>
        <a:p>
          <a:endParaRPr lang="en-US"/>
        </a:p>
      </dgm:t>
    </dgm:pt>
    <dgm:pt modelId="{DA21BAAA-7FDD-4820-AAF9-073901C244C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DR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Retinal vein occlusion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Hypertensive retinopathy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6961D08-CFEF-4430-A08F-7EA983CB6C4B}" type="parTrans" cxnId="{62FDB71F-965F-4236-9536-C8288DE90E50}">
      <dgm:prSet/>
      <dgm:spPr/>
      <dgm:t>
        <a:bodyPr/>
        <a:lstStyle/>
        <a:p>
          <a:endParaRPr lang="en-US"/>
        </a:p>
      </dgm:t>
    </dgm:pt>
    <dgm:pt modelId="{A7F57DFF-4E50-46AC-BB9D-5BCDCD5A4636}" type="sibTrans" cxnId="{62FDB71F-965F-4236-9536-C8288DE90E50}">
      <dgm:prSet/>
      <dgm:spPr/>
      <dgm:t>
        <a:bodyPr/>
        <a:lstStyle/>
        <a:p>
          <a:endParaRPr lang="en-US"/>
        </a:p>
      </dgm:t>
    </dgm:pt>
    <dgm:pt modelId="{09EBBE02-D0AD-410C-B7CD-FC461E9F55ED}" type="pres">
      <dgm:prSet presAssocID="{847AAFA6-E693-416A-9F38-FBF0AEEC32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1A6AF9-51B4-421A-A3A9-B1B41190E3DB}" type="pres">
      <dgm:prSet presAssocID="{685AE648-2CAC-47FE-8544-7A54D5CC16AC}" presName="parentText" presStyleLbl="node1" presStyleIdx="0" presStyleCnt="1" custScaleY="221160" custLinFactNeighborY="-289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0566FD-B151-41F4-B213-4B7EBEEE297D}" type="pres">
      <dgm:prSet presAssocID="{685AE648-2CAC-47FE-8544-7A54D5CC16AC}" presName="childText" presStyleLbl="revTx" presStyleIdx="0" presStyleCnt="1" custScaleY="1403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6F3CAB-14EE-495B-B00F-499769258B12}" type="presOf" srcId="{74D2E5C1-6734-41E9-A321-BFCAAFEB06F0}" destId="{C20566FD-B151-41F4-B213-4B7EBEEE297D}" srcOrd="0" destOrd="0" presId="urn:microsoft.com/office/officeart/2005/8/layout/vList2"/>
    <dgm:cxn modelId="{FE7D0E2E-262A-48B3-BA9C-743BFE10A4C4}" type="presOf" srcId="{C101268B-9E31-4318-982C-ED0C9A8B8C0A}" destId="{C20566FD-B151-41F4-B213-4B7EBEEE297D}" srcOrd="0" destOrd="1" presId="urn:microsoft.com/office/officeart/2005/8/layout/vList2"/>
    <dgm:cxn modelId="{72945B69-2CDA-4817-9B54-C33B1B3BD328}" type="presOf" srcId="{55CDB0FA-79F4-499B-8D1E-939E10AE7FD4}" destId="{C20566FD-B151-41F4-B213-4B7EBEEE297D}" srcOrd="0" destOrd="2" presId="urn:microsoft.com/office/officeart/2005/8/layout/vList2"/>
    <dgm:cxn modelId="{119C1258-9CDF-4211-A9A0-ECD6489A3FF1}" srcId="{847AAFA6-E693-416A-9F38-FBF0AEEC3215}" destId="{685AE648-2CAC-47FE-8544-7A54D5CC16AC}" srcOrd="0" destOrd="0" parTransId="{6AE1A24D-81A7-4930-9874-81AB95FEA3AB}" sibTransId="{157B5664-0A10-4EA1-9430-BAF555064043}"/>
    <dgm:cxn modelId="{21AF2D09-7D54-40D9-9FFF-80AA31127129}" srcId="{685AE648-2CAC-47FE-8544-7A54D5CC16AC}" destId="{C101268B-9E31-4318-982C-ED0C9A8B8C0A}" srcOrd="1" destOrd="0" parTransId="{83EDCCB8-A8AA-4784-A352-A7CEB1B4B2EE}" sibTransId="{F2E8DD4C-AFEE-4C7C-B2D0-E84F1EF80BB7}"/>
    <dgm:cxn modelId="{62FDB71F-965F-4236-9536-C8288DE90E50}" srcId="{685AE648-2CAC-47FE-8544-7A54D5CC16AC}" destId="{DA21BAAA-7FDD-4820-AAF9-073901C244C8}" srcOrd="3" destOrd="0" parTransId="{D6961D08-CFEF-4430-A08F-7EA983CB6C4B}" sibTransId="{A7F57DFF-4E50-46AC-BB9D-5BCDCD5A4636}"/>
    <dgm:cxn modelId="{B7900723-EDBF-47F5-9016-A86A03BBF979}" srcId="{685AE648-2CAC-47FE-8544-7A54D5CC16AC}" destId="{F197A5D6-768B-4C4C-AEA2-754E4719105E}" srcOrd="4" destOrd="0" parTransId="{A5F1EA3C-DB98-45AB-A18F-0F845E6426C7}" sibTransId="{57246B00-4F42-4463-AE4A-237F3B9BD23C}"/>
    <dgm:cxn modelId="{85B77A57-F472-4D88-85BE-1B7B1EF01D5B}" type="presOf" srcId="{DA21BAAA-7FDD-4820-AAF9-073901C244C8}" destId="{C20566FD-B151-41F4-B213-4B7EBEEE297D}" srcOrd="0" destOrd="3" presId="urn:microsoft.com/office/officeart/2005/8/layout/vList2"/>
    <dgm:cxn modelId="{4F53C59F-699D-40CB-A447-C1E6226405DF}" type="presOf" srcId="{685AE648-2CAC-47FE-8544-7A54D5CC16AC}" destId="{A11A6AF9-51B4-421A-A3A9-B1B41190E3DB}" srcOrd="0" destOrd="0" presId="urn:microsoft.com/office/officeart/2005/8/layout/vList2"/>
    <dgm:cxn modelId="{D3B15B78-FBBD-4CC4-809B-C5FEC6E436B4}" srcId="{685AE648-2CAC-47FE-8544-7A54D5CC16AC}" destId="{55CDB0FA-79F4-499B-8D1E-939E10AE7FD4}" srcOrd="2" destOrd="0" parTransId="{330F919D-3CD6-4CD3-94AA-0460E8E3A370}" sibTransId="{60F35139-D72D-4EE2-9F7D-BE3520B622C0}"/>
    <dgm:cxn modelId="{1D8966EB-E4EC-4D92-8F19-629E5950C361}" type="presOf" srcId="{F197A5D6-768B-4C4C-AEA2-754E4719105E}" destId="{C20566FD-B151-41F4-B213-4B7EBEEE297D}" srcOrd="0" destOrd="4" presId="urn:microsoft.com/office/officeart/2005/8/layout/vList2"/>
    <dgm:cxn modelId="{214E279F-D402-4B24-A92F-A7A127BD53DB}" type="presOf" srcId="{847AAFA6-E693-416A-9F38-FBF0AEEC3215}" destId="{09EBBE02-D0AD-410C-B7CD-FC461E9F55ED}" srcOrd="0" destOrd="0" presId="urn:microsoft.com/office/officeart/2005/8/layout/vList2"/>
    <dgm:cxn modelId="{FD63649C-A10A-4A42-B4AA-548DD9C0451A}" srcId="{685AE648-2CAC-47FE-8544-7A54D5CC16AC}" destId="{74D2E5C1-6734-41E9-A321-BFCAAFEB06F0}" srcOrd="0" destOrd="0" parTransId="{63DA843C-4C45-4802-AFD8-A6AD7CBB8A9A}" sibTransId="{99CCA5CC-FC61-46D0-8FF6-AD26AE681100}"/>
    <dgm:cxn modelId="{9A7B1052-EBCA-4AC0-94B9-876C88DF1358}" type="presParOf" srcId="{09EBBE02-D0AD-410C-B7CD-FC461E9F55ED}" destId="{A11A6AF9-51B4-421A-A3A9-B1B41190E3DB}" srcOrd="0" destOrd="0" presId="urn:microsoft.com/office/officeart/2005/8/layout/vList2"/>
    <dgm:cxn modelId="{3F37E64F-8CC1-48B5-8587-10CCCBFA9C06}" type="presParOf" srcId="{09EBBE02-D0AD-410C-B7CD-FC461E9F55ED}" destId="{C20566FD-B151-41F4-B213-4B7EBEEE297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B9C9BD9-DB1E-4E2B-8352-2FD5C92BCC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C54D9F-2A4C-444C-8F4A-04A703F26EB2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2. Intra-retinal hemorrhages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85462CB-AB5B-4679-98D3-1925F1E0A0B5}" type="parTrans" cxnId="{821D4BBB-495C-41FF-9A91-5D9DBA792CBD}">
      <dgm:prSet/>
      <dgm:spPr/>
      <dgm:t>
        <a:bodyPr/>
        <a:lstStyle/>
        <a:p>
          <a:endParaRPr lang="en-US"/>
        </a:p>
      </dgm:t>
    </dgm:pt>
    <dgm:pt modelId="{4B9A7F48-A70D-4525-A008-0998F19C26A1}" type="sibTrans" cxnId="{821D4BBB-495C-41FF-9A91-5D9DBA792CBD}">
      <dgm:prSet/>
      <dgm:spPr/>
      <dgm:t>
        <a:bodyPr/>
        <a:lstStyle/>
        <a:p>
          <a:endParaRPr lang="en-US"/>
        </a:p>
      </dgm:t>
    </dgm:pt>
    <dgm:pt modelId="{66C04DFC-D56F-4482-B7ED-D679345D4A4A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Dot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846EF1C-713D-4BCB-A9BF-0FD6A3E9389D}" type="parTrans" cxnId="{C7EEC7F6-90BF-4D93-98EB-4032F46B4ECC}">
      <dgm:prSet/>
      <dgm:spPr/>
      <dgm:t>
        <a:bodyPr/>
        <a:lstStyle/>
        <a:p>
          <a:endParaRPr lang="en-US"/>
        </a:p>
      </dgm:t>
    </dgm:pt>
    <dgm:pt modelId="{6BFF6871-9A78-4B6B-8E0E-FAE284D09E6F}" type="sibTrans" cxnId="{C7EEC7F6-90BF-4D93-98EB-4032F46B4ECC}">
      <dgm:prSet/>
      <dgm:spPr/>
      <dgm:t>
        <a:bodyPr/>
        <a:lstStyle/>
        <a:p>
          <a:endParaRPr lang="en-US"/>
        </a:p>
      </dgm:t>
    </dgm:pt>
    <dgm:pt modelId="{9058A190-D57D-422B-A0B8-F37D66DFAED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Blot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6324333-59C2-492D-A970-6EF4CB34E90C}" type="parTrans" cxnId="{B22E30D7-1DF2-42F3-A8BE-AB6DF11EECD5}">
      <dgm:prSet/>
      <dgm:spPr/>
      <dgm:t>
        <a:bodyPr/>
        <a:lstStyle/>
        <a:p>
          <a:endParaRPr lang="en-US"/>
        </a:p>
      </dgm:t>
    </dgm:pt>
    <dgm:pt modelId="{AD3EB0C4-DD2A-42D2-BF46-3F09F5F316A7}" type="sibTrans" cxnId="{B22E30D7-1DF2-42F3-A8BE-AB6DF11EECD5}">
      <dgm:prSet/>
      <dgm:spPr/>
      <dgm:t>
        <a:bodyPr/>
        <a:lstStyle/>
        <a:p>
          <a:endParaRPr lang="en-US"/>
        </a:p>
      </dgm:t>
    </dgm:pt>
    <dgm:pt modelId="{62A7C29C-A7D5-4B45-8E5A-238E96C9839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Dark  color, the entire thickness of the retina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2CFC3159-9FD2-440E-AB63-4D1680B0E1C2}" type="parTrans" cxnId="{EFBF8371-C6AB-433A-AA5B-B3B8ED782B3F}">
      <dgm:prSet/>
      <dgm:spPr/>
      <dgm:t>
        <a:bodyPr/>
        <a:lstStyle/>
        <a:p>
          <a:endParaRPr lang="en-US"/>
        </a:p>
      </dgm:t>
    </dgm:pt>
    <dgm:pt modelId="{A3F73D75-9B3B-4235-BDB0-C05F6D57E8AD}" type="sibTrans" cxnId="{EFBF8371-C6AB-433A-AA5B-B3B8ED782B3F}">
      <dgm:prSet/>
      <dgm:spPr/>
      <dgm:t>
        <a:bodyPr/>
        <a:lstStyle/>
        <a:p>
          <a:endParaRPr lang="en-US"/>
        </a:p>
      </dgm:t>
    </dgm:pt>
    <dgm:pt modelId="{90BA7A7F-2C50-4D35-87B6-38FDBB50D8AB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From superficial vessels follow the course of the retinal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fibre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layer (Retinal vein occlusions)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E423D4F-B154-4C80-A3EC-244B6F058117}" type="parTrans" cxnId="{1A221194-B6A5-41FD-A970-4E983C1D3EEB}">
      <dgm:prSet/>
      <dgm:spPr/>
      <dgm:t>
        <a:bodyPr/>
        <a:lstStyle/>
        <a:p>
          <a:endParaRPr lang="en-US"/>
        </a:p>
      </dgm:t>
    </dgm:pt>
    <dgm:pt modelId="{A8288D83-482B-4255-9A3B-E4033B1E209D}" type="sibTrans" cxnId="{1A221194-B6A5-41FD-A970-4E983C1D3EEB}">
      <dgm:prSet/>
      <dgm:spPr/>
      <dgm:t>
        <a:bodyPr/>
        <a:lstStyle/>
        <a:p>
          <a:endParaRPr lang="en-US"/>
        </a:p>
      </dgm:t>
    </dgm:pt>
    <dgm:pt modelId="{D51F2963-0BDA-495A-AC1C-29CB58E2D31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From the venous and of the capillaries n the compact middle layers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34FD3C7-51B9-4315-9BBD-C16BCB49FFE6}" type="parTrans" cxnId="{B8E1E46D-83E1-4AE6-9C59-78EB6526C6CF}">
      <dgm:prSet/>
      <dgm:spPr/>
      <dgm:t>
        <a:bodyPr/>
        <a:lstStyle/>
        <a:p>
          <a:endParaRPr lang="en-US"/>
        </a:p>
      </dgm:t>
    </dgm:pt>
    <dgm:pt modelId="{F2EC3B19-841B-417B-AFF1-A2B0AB31DBB1}" type="sibTrans" cxnId="{B8E1E46D-83E1-4AE6-9C59-78EB6526C6CF}">
      <dgm:prSet/>
      <dgm:spPr/>
      <dgm:t>
        <a:bodyPr/>
        <a:lstStyle/>
        <a:p>
          <a:endParaRPr lang="en-US"/>
        </a:p>
      </dgm:t>
    </dgm:pt>
    <dgm:pt modelId="{1C50762C-1545-495D-8445-1FEF475E2B30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Flame-shaped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6C4129E-9E2C-47C2-9797-8B1811F87A66}" type="parTrans" cxnId="{10CA5D15-60FC-41EA-A750-0992BE56505F}">
      <dgm:prSet/>
      <dgm:spPr/>
      <dgm:t>
        <a:bodyPr/>
        <a:lstStyle/>
        <a:p>
          <a:endParaRPr lang="en-US"/>
        </a:p>
      </dgm:t>
    </dgm:pt>
    <dgm:pt modelId="{A83A1940-4F13-4DB8-885D-4C053F6D31A5}" type="sibTrans" cxnId="{10CA5D15-60FC-41EA-A750-0992BE56505F}">
      <dgm:prSet/>
      <dgm:spPr/>
      <dgm:t>
        <a:bodyPr/>
        <a:lstStyle/>
        <a:p>
          <a:endParaRPr lang="en-US"/>
        </a:p>
      </dgm:t>
    </dgm:pt>
    <dgm:pt modelId="{E4ED9E82-4C31-4AC3-B453-319C08A1AB5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Roth spots: white cotton wool center in the middle of hemorrhage (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anemia,endophthalmitis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840E4337-44BA-45C3-BB09-56FAC005B7CE}" type="parTrans" cxnId="{3D60FFAC-6AD1-4B7A-952D-0169C771BE17}">
      <dgm:prSet/>
      <dgm:spPr/>
      <dgm:t>
        <a:bodyPr/>
        <a:lstStyle/>
        <a:p>
          <a:endParaRPr lang="en-US"/>
        </a:p>
      </dgm:t>
    </dgm:pt>
    <dgm:pt modelId="{14DC2AC4-2E5C-4AB6-8288-D7EE4B5CA9FE}" type="sibTrans" cxnId="{3D60FFAC-6AD1-4B7A-952D-0169C771BE17}">
      <dgm:prSet/>
      <dgm:spPr/>
      <dgm:t>
        <a:bodyPr/>
        <a:lstStyle/>
        <a:p>
          <a:endParaRPr lang="en-US"/>
        </a:p>
      </dgm:t>
    </dgm:pt>
    <dgm:pt modelId="{AB332A4A-DF16-4614-9C64-23263B4AEB76}" type="pres">
      <dgm:prSet presAssocID="{BB9C9BD9-DB1E-4E2B-8352-2FD5C92BCC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2EC037-991D-48C4-86AD-0A5AA0EE4480}" type="pres">
      <dgm:prSet presAssocID="{10C54D9F-2A4C-444C-8F4A-04A703F26EB2}" presName="parentText" presStyleLbl="node1" presStyleIdx="0" presStyleCnt="4" custScaleY="11556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AC500E-2A0A-4E28-B805-3C4B3B16E63B}" type="pres">
      <dgm:prSet presAssocID="{4B9A7F48-A70D-4525-A008-0998F19C26A1}" presName="spacer" presStyleCnt="0"/>
      <dgm:spPr/>
    </dgm:pt>
    <dgm:pt modelId="{5A9F8858-1114-4564-87B4-CF293D0983A2}" type="pres">
      <dgm:prSet presAssocID="{66C04DFC-D56F-4482-B7ED-D679345D4A4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5BCA35-260E-490E-BA7D-7C0CC163B084}" type="pres">
      <dgm:prSet presAssocID="{66C04DFC-D56F-4482-B7ED-D679345D4A4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C8376-2D36-4333-90FA-B34DACA959D9}" type="pres">
      <dgm:prSet presAssocID="{9058A190-D57D-422B-A0B8-F37D66DFAED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BC477-302C-4FAB-AA3A-7C3CA316891E}" type="pres">
      <dgm:prSet presAssocID="{9058A190-D57D-422B-A0B8-F37D66DFAED5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747C4F-E3B8-413B-9EE9-A56EEE945E1C}" type="pres">
      <dgm:prSet presAssocID="{1C50762C-1545-495D-8445-1FEF475E2B3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12468F-4F2D-4086-9F53-6F93A875EA44}" type="pres">
      <dgm:prSet presAssocID="{1C50762C-1545-495D-8445-1FEF475E2B30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CC9A92-3DAE-497F-8DEE-D0FF8729C427}" type="presOf" srcId="{1C50762C-1545-495D-8445-1FEF475E2B30}" destId="{79747C4F-E3B8-413B-9EE9-A56EEE945E1C}" srcOrd="0" destOrd="0" presId="urn:microsoft.com/office/officeart/2005/8/layout/vList2"/>
    <dgm:cxn modelId="{65CD7181-651C-4995-8944-EEF3FA9480BE}" type="presOf" srcId="{62A7C29C-A7D5-4B45-8E5A-238E96C98393}" destId="{578BC477-302C-4FAB-AA3A-7C3CA316891E}" srcOrd="0" destOrd="0" presId="urn:microsoft.com/office/officeart/2005/8/layout/vList2"/>
    <dgm:cxn modelId="{D79802D7-EAE8-4CFE-B41A-C7E190AD3F0E}" type="presOf" srcId="{66C04DFC-D56F-4482-B7ED-D679345D4A4A}" destId="{5A9F8858-1114-4564-87B4-CF293D0983A2}" srcOrd="0" destOrd="0" presId="urn:microsoft.com/office/officeart/2005/8/layout/vList2"/>
    <dgm:cxn modelId="{865A4DE3-0233-4987-878A-4147A517D71C}" type="presOf" srcId="{90BA7A7F-2C50-4D35-87B6-38FDBB50D8AB}" destId="{9412468F-4F2D-4086-9F53-6F93A875EA44}" srcOrd="0" destOrd="0" presId="urn:microsoft.com/office/officeart/2005/8/layout/vList2"/>
    <dgm:cxn modelId="{147499B6-9F2F-4730-BAB8-6C3AC8B70A24}" type="presOf" srcId="{BB9C9BD9-DB1E-4E2B-8352-2FD5C92BCCB3}" destId="{AB332A4A-DF16-4614-9C64-23263B4AEB76}" srcOrd="0" destOrd="0" presId="urn:microsoft.com/office/officeart/2005/8/layout/vList2"/>
    <dgm:cxn modelId="{84D96B99-24EA-409B-994B-958404B51C54}" type="presOf" srcId="{9058A190-D57D-422B-A0B8-F37D66DFAED5}" destId="{379C8376-2D36-4333-90FA-B34DACA959D9}" srcOrd="0" destOrd="0" presId="urn:microsoft.com/office/officeart/2005/8/layout/vList2"/>
    <dgm:cxn modelId="{68AE7046-B4B5-4502-87A1-B1AB9EE706F2}" type="presOf" srcId="{10C54D9F-2A4C-444C-8F4A-04A703F26EB2}" destId="{CF2EC037-991D-48C4-86AD-0A5AA0EE4480}" srcOrd="0" destOrd="0" presId="urn:microsoft.com/office/officeart/2005/8/layout/vList2"/>
    <dgm:cxn modelId="{96E5D54D-2F57-4812-BEEC-61C66B44AD1A}" type="presOf" srcId="{D51F2963-0BDA-495A-AC1C-29CB58E2D312}" destId="{9C5BCA35-260E-490E-BA7D-7C0CC163B084}" srcOrd="0" destOrd="0" presId="urn:microsoft.com/office/officeart/2005/8/layout/vList2"/>
    <dgm:cxn modelId="{821D4BBB-495C-41FF-9A91-5D9DBA792CBD}" srcId="{BB9C9BD9-DB1E-4E2B-8352-2FD5C92BCCB3}" destId="{10C54D9F-2A4C-444C-8F4A-04A703F26EB2}" srcOrd="0" destOrd="0" parTransId="{285462CB-AB5B-4679-98D3-1925F1E0A0B5}" sibTransId="{4B9A7F48-A70D-4525-A008-0998F19C26A1}"/>
    <dgm:cxn modelId="{C7EEC7F6-90BF-4D93-98EB-4032F46B4ECC}" srcId="{BB9C9BD9-DB1E-4E2B-8352-2FD5C92BCCB3}" destId="{66C04DFC-D56F-4482-B7ED-D679345D4A4A}" srcOrd="1" destOrd="0" parTransId="{9846EF1C-713D-4BCB-A9BF-0FD6A3E9389D}" sibTransId="{6BFF6871-9A78-4B6B-8E0E-FAE284D09E6F}"/>
    <dgm:cxn modelId="{B8E1E46D-83E1-4AE6-9C59-78EB6526C6CF}" srcId="{66C04DFC-D56F-4482-B7ED-D679345D4A4A}" destId="{D51F2963-0BDA-495A-AC1C-29CB58E2D312}" srcOrd="0" destOrd="0" parTransId="{434FD3C7-51B9-4315-9BBD-C16BCB49FFE6}" sibTransId="{F2EC3B19-841B-417B-AFF1-A2B0AB31DBB1}"/>
    <dgm:cxn modelId="{CC346412-0111-4F6F-8450-C08E56681D3C}" type="presOf" srcId="{E4ED9E82-4C31-4AC3-B453-319C08A1AB52}" destId="{578BC477-302C-4FAB-AA3A-7C3CA316891E}" srcOrd="0" destOrd="1" presId="urn:microsoft.com/office/officeart/2005/8/layout/vList2"/>
    <dgm:cxn modelId="{3D60FFAC-6AD1-4B7A-952D-0169C771BE17}" srcId="{9058A190-D57D-422B-A0B8-F37D66DFAED5}" destId="{E4ED9E82-4C31-4AC3-B453-319C08A1AB52}" srcOrd="1" destOrd="0" parTransId="{840E4337-44BA-45C3-BB09-56FAC005B7CE}" sibTransId="{14DC2AC4-2E5C-4AB6-8288-D7EE4B5CA9FE}"/>
    <dgm:cxn modelId="{EFBF8371-C6AB-433A-AA5B-B3B8ED782B3F}" srcId="{9058A190-D57D-422B-A0B8-F37D66DFAED5}" destId="{62A7C29C-A7D5-4B45-8E5A-238E96C98393}" srcOrd="0" destOrd="0" parTransId="{2CFC3159-9FD2-440E-AB63-4D1680B0E1C2}" sibTransId="{A3F73D75-9B3B-4235-BDB0-C05F6D57E8AD}"/>
    <dgm:cxn modelId="{B22E30D7-1DF2-42F3-A8BE-AB6DF11EECD5}" srcId="{BB9C9BD9-DB1E-4E2B-8352-2FD5C92BCCB3}" destId="{9058A190-D57D-422B-A0B8-F37D66DFAED5}" srcOrd="2" destOrd="0" parTransId="{06324333-59C2-492D-A970-6EF4CB34E90C}" sibTransId="{AD3EB0C4-DD2A-42D2-BF46-3F09F5F316A7}"/>
    <dgm:cxn modelId="{1A221194-B6A5-41FD-A970-4E983C1D3EEB}" srcId="{1C50762C-1545-495D-8445-1FEF475E2B30}" destId="{90BA7A7F-2C50-4D35-87B6-38FDBB50D8AB}" srcOrd="0" destOrd="0" parTransId="{EE423D4F-B154-4C80-A3EC-244B6F058117}" sibTransId="{A8288D83-482B-4255-9A3B-E4033B1E209D}"/>
    <dgm:cxn modelId="{10CA5D15-60FC-41EA-A750-0992BE56505F}" srcId="{BB9C9BD9-DB1E-4E2B-8352-2FD5C92BCCB3}" destId="{1C50762C-1545-495D-8445-1FEF475E2B30}" srcOrd="3" destOrd="0" parTransId="{96C4129E-9E2C-47C2-9797-8B1811F87A66}" sibTransId="{A83A1940-4F13-4DB8-885D-4C053F6D31A5}"/>
    <dgm:cxn modelId="{8F881B3F-9712-4ABA-97E6-4BD11AA9F409}" type="presParOf" srcId="{AB332A4A-DF16-4614-9C64-23263B4AEB76}" destId="{CF2EC037-991D-48C4-86AD-0A5AA0EE4480}" srcOrd="0" destOrd="0" presId="urn:microsoft.com/office/officeart/2005/8/layout/vList2"/>
    <dgm:cxn modelId="{434872CF-2F4F-4DB4-B3F5-6108A5404302}" type="presParOf" srcId="{AB332A4A-DF16-4614-9C64-23263B4AEB76}" destId="{05AC500E-2A0A-4E28-B805-3C4B3B16E63B}" srcOrd="1" destOrd="0" presId="urn:microsoft.com/office/officeart/2005/8/layout/vList2"/>
    <dgm:cxn modelId="{26988320-7C54-4EE9-8858-9B64C3AC73E7}" type="presParOf" srcId="{AB332A4A-DF16-4614-9C64-23263B4AEB76}" destId="{5A9F8858-1114-4564-87B4-CF293D0983A2}" srcOrd="2" destOrd="0" presId="urn:microsoft.com/office/officeart/2005/8/layout/vList2"/>
    <dgm:cxn modelId="{A9FC4F2B-A9E7-4831-B856-8764B73EED13}" type="presParOf" srcId="{AB332A4A-DF16-4614-9C64-23263B4AEB76}" destId="{9C5BCA35-260E-490E-BA7D-7C0CC163B084}" srcOrd="3" destOrd="0" presId="urn:microsoft.com/office/officeart/2005/8/layout/vList2"/>
    <dgm:cxn modelId="{250BA89E-1A8B-4E81-A243-D579C6D08166}" type="presParOf" srcId="{AB332A4A-DF16-4614-9C64-23263B4AEB76}" destId="{379C8376-2D36-4333-90FA-B34DACA959D9}" srcOrd="4" destOrd="0" presId="urn:microsoft.com/office/officeart/2005/8/layout/vList2"/>
    <dgm:cxn modelId="{DA6A8BCA-8E22-4C7E-A6D5-DF56DE25B682}" type="presParOf" srcId="{AB332A4A-DF16-4614-9C64-23263B4AEB76}" destId="{578BC477-302C-4FAB-AA3A-7C3CA316891E}" srcOrd="5" destOrd="0" presId="urn:microsoft.com/office/officeart/2005/8/layout/vList2"/>
    <dgm:cxn modelId="{5856118F-CA34-4893-869E-9BB02131EE87}" type="presParOf" srcId="{AB332A4A-DF16-4614-9C64-23263B4AEB76}" destId="{79747C4F-E3B8-413B-9EE9-A56EEE945E1C}" srcOrd="6" destOrd="0" presId="urn:microsoft.com/office/officeart/2005/8/layout/vList2"/>
    <dgm:cxn modelId="{3F3C0A5A-A8F2-462E-926E-2491F8A8B0FD}" type="presParOf" srcId="{AB332A4A-DF16-4614-9C64-23263B4AEB76}" destId="{9412468F-4F2D-4086-9F53-6F93A875EA44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B329E2F-9AFB-46BF-9BAF-44E51ACA5D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624FAD-20DF-410D-8C58-A1EB0682710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1. Pre-retinal hemorrhages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71034CF-3D0D-4943-8997-3256A23C8888}" type="parTrans" cxnId="{8B1C95B1-A7C0-4E5A-9FFE-084CFBFF3175}">
      <dgm:prSet/>
      <dgm:spPr/>
      <dgm:t>
        <a:bodyPr/>
        <a:lstStyle/>
        <a:p>
          <a:endParaRPr lang="en-US"/>
        </a:p>
      </dgm:t>
    </dgm:pt>
    <dgm:pt modelId="{BC66BC91-391B-4894-BAB2-5453D753FAF3}" type="sibTrans" cxnId="{8B1C95B1-A7C0-4E5A-9FFE-084CFBFF3175}">
      <dgm:prSet/>
      <dgm:spPr/>
      <dgm:t>
        <a:bodyPr/>
        <a:lstStyle/>
        <a:p>
          <a:endParaRPr lang="en-US"/>
        </a:p>
      </dgm:t>
    </dgm:pt>
    <dgm:pt modelId="{4E34274A-4ACA-4C1B-9E9C-4A399E1CE28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Between the posterior hyaloid and inner limiting membrane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05DA982-F7CC-43CE-B9CC-34AFF54A42AC}" type="parTrans" cxnId="{185E9B9B-7FB4-4111-A9CC-0D29FB19966E}">
      <dgm:prSet/>
      <dgm:spPr/>
      <dgm:t>
        <a:bodyPr/>
        <a:lstStyle/>
        <a:p>
          <a:endParaRPr lang="en-US"/>
        </a:p>
      </dgm:t>
    </dgm:pt>
    <dgm:pt modelId="{03575048-C439-4FBD-9B1F-8D7F9F10CA5D}" type="sibTrans" cxnId="{185E9B9B-7FB4-4111-A9CC-0D29FB19966E}">
      <dgm:prSet/>
      <dgm:spPr/>
      <dgm:t>
        <a:bodyPr/>
        <a:lstStyle/>
        <a:p>
          <a:endParaRPr lang="en-US"/>
        </a:p>
      </dgm:t>
    </dgm:pt>
    <dgm:pt modelId="{390468CE-CBC6-4011-AB3B-C994579BCCB4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Horizontal level of the upper edge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41F4E93-6238-4C8B-B7A8-24AA290AC6D7}" type="parTrans" cxnId="{BA134C9D-9302-4A20-83F9-FBE08A837395}">
      <dgm:prSet/>
      <dgm:spPr/>
      <dgm:t>
        <a:bodyPr/>
        <a:lstStyle/>
        <a:p>
          <a:endParaRPr lang="en-US"/>
        </a:p>
      </dgm:t>
    </dgm:pt>
    <dgm:pt modelId="{1A0AA10F-D3FF-48F0-9D59-72579FA232F8}" type="sibTrans" cxnId="{BA134C9D-9302-4A20-83F9-FBE08A837395}">
      <dgm:prSet/>
      <dgm:spPr/>
      <dgm:t>
        <a:bodyPr/>
        <a:lstStyle/>
        <a:p>
          <a:endParaRPr lang="en-US"/>
        </a:p>
      </dgm:t>
    </dgm:pt>
    <dgm:pt modelId="{E0CD1AE4-2A45-41D2-AD2B-70F4A6D2C5DB}" type="pres">
      <dgm:prSet presAssocID="{BB329E2F-9AFB-46BF-9BAF-44E51ACA5D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BAA929-82B6-4D36-AB1A-28D1831C7ACF}" type="pres">
      <dgm:prSet presAssocID="{02624FAD-20DF-410D-8C58-A1EB0682710C}" presName="parentText" presStyleLbl="node1" presStyleIdx="0" presStyleCnt="1" custScaleY="6403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885862-C622-46E6-B6F5-508742E69925}" type="pres">
      <dgm:prSet presAssocID="{02624FAD-20DF-410D-8C58-A1EB0682710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EE07B0-50A6-4BFB-875C-72702CD1FBEE}" type="presOf" srcId="{02624FAD-20DF-410D-8C58-A1EB0682710C}" destId="{BEBAA929-82B6-4D36-AB1A-28D1831C7ACF}" srcOrd="0" destOrd="0" presId="urn:microsoft.com/office/officeart/2005/8/layout/vList2"/>
    <dgm:cxn modelId="{185E9B9B-7FB4-4111-A9CC-0D29FB19966E}" srcId="{02624FAD-20DF-410D-8C58-A1EB0682710C}" destId="{4E34274A-4ACA-4C1B-9E9C-4A399E1CE283}" srcOrd="0" destOrd="0" parTransId="{E05DA982-F7CC-43CE-B9CC-34AFF54A42AC}" sibTransId="{03575048-C439-4FBD-9B1F-8D7F9F10CA5D}"/>
    <dgm:cxn modelId="{8B1C95B1-A7C0-4E5A-9FFE-084CFBFF3175}" srcId="{BB329E2F-9AFB-46BF-9BAF-44E51ACA5D06}" destId="{02624FAD-20DF-410D-8C58-A1EB0682710C}" srcOrd="0" destOrd="0" parTransId="{271034CF-3D0D-4943-8997-3256A23C8888}" sibTransId="{BC66BC91-391B-4894-BAB2-5453D753FAF3}"/>
    <dgm:cxn modelId="{FDF59F3C-6992-4B37-9081-A33738B606D7}" type="presOf" srcId="{4E34274A-4ACA-4C1B-9E9C-4A399E1CE283}" destId="{24885862-C622-46E6-B6F5-508742E69925}" srcOrd="0" destOrd="0" presId="urn:microsoft.com/office/officeart/2005/8/layout/vList2"/>
    <dgm:cxn modelId="{72423D90-852F-4CF6-B61C-20BE2EBF0A62}" type="presOf" srcId="{390468CE-CBC6-4011-AB3B-C994579BCCB4}" destId="{24885862-C622-46E6-B6F5-508742E69925}" srcOrd="0" destOrd="1" presId="urn:microsoft.com/office/officeart/2005/8/layout/vList2"/>
    <dgm:cxn modelId="{BA134C9D-9302-4A20-83F9-FBE08A837395}" srcId="{02624FAD-20DF-410D-8C58-A1EB0682710C}" destId="{390468CE-CBC6-4011-AB3B-C994579BCCB4}" srcOrd="1" destOrd="0" parTransId="{141F4E93-6238-4C8B-B7A8-24AA290AC6D7}" sibTransId="{1A0AA10F-D3FF-48F0-9D59-72579FA232F8}"/>
    <dgm:cxn modelId="{49D5A77F-26EC-4FBC-B309-94EEB4224171}" type="presOf" srcId="{BB329E2F-9AFB-46BF-9BAF-44E51ACA5D06}" destId="{E0CD1AE4-2A45-41D2-AD2B-70F4A6D2C5DB}" srcOrd="0" destOrd="0" presId="urn:microsoft.com/office/officeart/2005/8/layout/vList2"/>
    <dgm:cxn modelId="{FB83C58D-C5D9-4BD1-A493-F948CE9E059B}" type="presParOf" srcId="{E0CD1AE4-2A45-41D2-AD2B-70F4A6D2C5DB}" destId="{BEBAA929-82B6-4D36-AB1A-28D1831C7ACF}" srcOrd="0" destOrd="0" presId="urn:microsoft.com/office/officeart/2005/8/layout/vList2"/>
    <dgm:cxn modelId="{5D92D69E-05F1-4368-836C-2ECD6499B9AB}" type="presParOf" srcId="{E0CD1AE4-2A45-41D2-AD2B-70F4A6D2C5DB}" destId="{24885862-C622-46E6-B6F5-508742E6992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C8D2F21-3CAA-44FF-9358-A20CB8C5CE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DB8867-BBF8-43BA-B742-9FE80E3CC8E6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3. Sub-retinal hemorrhages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B7AD291-CB4E-49B9-A486-05C967D3354F}" type="parTrans" cxnId="{DBB443CE-1DE4-442A-9DE4-5F20B73728A9}">
      <dgm:prSet/>
      <dgm:spPr/>
      <dgm:t>
        <a:bodyPr/>
        <a:lstStyle/>
        <a:p>
          <a:endParaRPr lang="en-US"/>
        </a:p>
      </dgm:t>
    </dgm:pt>
    <dgm:pt modelId="{DB503F79-6096-4404-893A-18E2A606E685}" type="sibTrans" cxnId="{DBB443CE-1DE4-442A-9DE4-5F20B73728A9}">
      <dgm:prSet/>
      <dgm:spPr/>
      <dgm:t>
        <a:bodyPr/>
        <a:lstStyle/>
        <a:p>
          <a:endParaRPr lang="en-US"/>
        </a:p>
      </dgm:t>
    </dgm:pt>
    <dgm:pt modelId="{37DF4CAB-C0DF-49C6-A9FB-88AD63326E8A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Sub RPE space (Dark-red almost black color)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32F6A898-32CD-465B-99DD-7403B4E6A28D}" type="parTrans" cxnId="{E8BDAB30-744E-49DB-8C2C-AB0B0B5FFA9F}">
      <dgm:prSet/>
      <dgm:spPr/>
      <dgm:t>
        <a:bodyPr/>
        <a:lstStyle/>
        <a:p>
          <a:endParaRPr lang="en-US"/>
        </a:p>
      </dgm:t>
    </dgm:pt>
    <dgm:pt modelId="{6D08AA3F-A4BE-4991-8DE3-DFE044D3CD1B}" type="sibTrans" cxnId="{E8BDAB30-744E-49DB-8C2C-AB0B0B5FFA9F}">
      <dgm:prSet/>
      <dgm:spPr/>
      <dgm:t>
        <a:bodyPr/>
        <a:lstStyle/>
        <a:p>
          <a:endParaRPr lang="en-US"/>
        </a:p>
      </dgm:t>
    </dgm:pt>
    <dgm:pt modelId="{8E1BAEF1-1BAE-4940-BC11-06C11A597058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Choroidal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membrane 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nAMD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1E1BAE30-2540-47EB-A879-0145F8705611}" type="parTrans" cxnId="{4E0AC3EC-06AB-43D6-8182-9C59E0ABAB81}">
      <dgm:prSet/>
      <dgm:spPr/>
      <dgm:t>
        <a:bodyPr/>
        <a:lstStyle/>
        <a:p>
          <a:endParaRPr lang="en-US"/>
        </a:p>
      </dgm:t>
    </dgm:pt>
    <dgm:pt modelId="{A552706E-C024-41B9-86F5-270063A345BD}" type="sibTrans" cxnId="{4E0AC3EC-06AB-43D6-8182-9C59E0ABAB81}">
      <dgm:prSet/>
      <dgm:spPr/>
      <dgm:t>
        <a:bodyPr/>
        <a:lstStyle/>
        <a:p>
          <a:endParaRPr lang="en-US"/>
        </a:p>
      </dgm:t>
    </dgm:pt>
    <dgm:pt modelId="{C0EB90DF-9B62-4D95-92ED-E027A5F8974B}" type="pres">
      <dgm:prSet presAssocID="{5C8D2F21-3CAA-44FF-9358-A20CB8C5CE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E1A557-5E1C-47A3-B6B0-73419E3E4A82}" type="pres">
      <dgm:prSet presAssocID="{BCDB8867-BBF8-43BA-B742-9FE80E3CC8E6}" presName="parentText" presStyleLbl="node1" presStyleIdx="0" presStyleCnt="1" custScaleY="7357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6DAC8A-60F6-4D55-ACA0-23F504096209}" type="pres">
      <dgm:prSet presAssocID="{BCDB8867-BBF8-43BA-B742-9FE80E3CC8E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0AC3EC-06AB-43D6-8182-9C59E0ABAB81}" srcId="{BCDB8867-BBF8-43BA-B742-9FE80E3CC8E6}" destId="{8E1BAEF1-1BAE-4940-BC11-06C11A597058}" srcOrd="1" destOrd="0" parTransId="{1E1BAE30-2540-47EB-A879-0145F8705611}" sibTransId="{A552706E-C024-41B9-86F5-270063A345BD}"/>
    <dgm:cxn modelId="{69982ADE-9BEC-4A72-9646-E664BEDC32CA}" type="presOf" srcId="{8E1BAEF1-1BAE-4940-BC11-06C11A597058}" destId="{206DAC8A-60F6-4D55-ACA0-23F504096209}" srcOrd="0" destOrd="1" presId="urn:microsoft.com/office/officeart/2005/8/layout/vList2"/>
    <dgm:cxn modelId="{FFFBC49B-A4AF-4DC5-881C-A05F1045ECB7}" type="presOf" srcId="{37DF4CAB-C0DF-49C6-A9FB-88AD63326E8A}" destId="{206DAC8A-60F6-4D55-ACA0-23F504096209}" srcOrd="0" destOrd="0" presId="urn:microsoft.com/office/officeart/2005/8/layout/vList2"/>
    <dgm:cxn modelId="{DBB443CE-1DE4-442A-9DE4-5F20B73728A9}" srcId="{5C8D2F21-3CAA-44FF-9358-A20CB8C5CEA5}" destId="{BCDB8867-BBF8-43BA-B742-9FE80E3CC8E6}" srcOrd="0" destOrd="0" parTransId="{BB7AD291-CB4E-49B9-A486-05C967D3354F}" sibTransId="{DB503F79-6096-4404-893A-18E2A606E685}"/>
    <dgm:cxn modelId="{55F12C95-FD0C-4B8B-A95C-56A476F55DE1}" type="presOf" srcId="{5C8D2F21-3CAA-44FF-9358-A20CB8C5CEA5}" destId="{C0EB90DF-9B62-4D95-92ED-E027A5F8974B}" srcOrd="0" destOrd="0" presId="urn:microsoft.com/office/officeart/2005/8/layout/vList2"/>
    <dgm:cxn modelId="{D551F3F6-F085-46FE-AC0A-9F40999D9B79}" type="presOf" srcId="{BCDB8867-BBF8-43BA-B742-9FE80E3CC8E6}" destId="{5AE1A557-5E1C-47A3-B6B0-73419E3E4A82}" srcOrd="0" destOrd="0" presId="urn:microsoft.com/office/officeart/2005/8/layout/vList2"/>
    <dgm:cxn modelId="{E8BDAB30-744E-49DB-8C2C-AB0B0B5FFA9F}" srcId="{BCDB8867-BBF8-43BA-B742-9FE80E3CC8E6}" destId="{37DF4CAB-C0DF-49C6-A9FB-88AD63326E8A}" srcOrd="0" destOrd="0" parTransId="{32F6A898-32CD-465B-99DD-7403B4E6A28D}" sibTransId="{6D08AA3F-A4BE-4991-8DE3-DFE044D3CD1B}"/>
    <dgm:cxn modelId="{7CA71D35-547C-45C9-9595-C6BECC15CBFD}" type="presParOf" srcId="{C0EB90DF-9B62-4D95-92ED-E027A5F8974B}" destId="{5AE1A557-5E1C-47A3-B6B0-73419E3E4A82}" srcOrd="0" destOrd="0" presId="urn:microsoft.com/office/officeart/2005/8/layout/vList2"/>
    <dgm:cxn modelId="{255731DB-D4A6-45CD-84DD-C14405F160D6}" type="presParOf" srcId="{C0EB90DF-9B62-4D95-92ED-E027A5F8974B}" destId="{206DAC8A-60F6-4D55-ACA0-23F50409620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C8D2F21-3CAA-44FF-9358-A20CB8C5CE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DB8867-BBF8-43BA-B742-9FE80E3CC8E6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HAEMORRHAGES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B7AD291-CB4E-49B9-A486-05C967D3354F}" type="parTrans" cxnId="{DBB443CE-1DE4-442A-9DE4-5F20B73728A9}">
      <dgm:prSet/>
      <dgm:spPr/>
      <dgm:t>
        <a:bodyPr/>
        <a:lstStyle/>
        <a:p>
          <a:endParaRPr lang="en-US"/>
        </a:p>
      </dgm:t>
    </dgm:pt>
    <dgm:pt modelId="{DB503F79-6096-4404-893A-18E2A606E685}" type="sibTrans" cxnId="{DBB443CE-1DE4-442A-9DE4-5F20B73728A9}">
      <dgm:prSet/>
      <dgm:spPr/>
      <dgm:t>
        <a:bodyPr/>
        <a:lstStyle/>
        <a:p>
          <a:endParaRPr lang="en-US"/>
        </a:p>
      </dgm:t>
    </dgm:pt>
    <dgm:pt modelId="{37DF4CAB-C0DF-49C6-A9FB-88AD63326E8A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Appearance depends on their localization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2F6A898-32CD-465B-99DD-7403B4E6A28D}" type="parTrans" cxnId="{E8BDAB30-744E-49DB-8C2C-AB0B0B5FFA9F}">
      <dgm:prSet/>
      <dgm:spPr/>
      <dgm:t>
        <a:bodyPr/>
        <a:lstStyle/>
        <a:p>
          <a:endParaRPr lang="en-US"/>
        </a:p>
      </dgm:t>
    </dgm:pt>
    <dgm:pt modelId="{6D08AA3F-A4BE-4991-8DE3-DFE044D3CD1B}" type="sibTrans" cxnId="{E8BDAB30-744E-49DB-8C2C-AB0B0B5FFA9F}">
      <dgm:prSet/>
      <dgm:spPr/>
      <dgm:t>
        <a:bodyPr/>
        <a:lstStyle/>
        <a:p>
          <a:endParaRPr lang="en-US"/>
        </a:p>
      </dgm:t>
    </dgm:pt>
    <dgm:pt modelId="{C0EB90DF-9B62-4D95-92ED-E027A5F8974B}" type="pres">
      <dgm:prSet presAssocID="{5C8D2F21-3CAA-44FF-9358-A20CB8C5CE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E1A557-5E1C-47A3-B6B0-73419E3E4A82}" type="pres">
      <dgm:prSet presAssocID="{BCDB8867-BBF8-43BA-B742-9FE80E3CC8E6}" presName="parentText" presStyleLbl="node1" presStyleIdx="0" presStyleCnt="1" custScaleY="1116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6DAC8A-60F6-4D55-ACA0-23F504096209}" type="pres">
      <dgm:prSet presAssocID="{BCDB8867-BBF8-43BA-B742-9FE80E3CC8E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FBC49B-A4AF-4DC5-881C-A05F1045ECB7}" type="presOf" srcId="{37DF4CAB-C0DF-49C6-A9FB-88AD63326E8A}" destId="{206DAC8A-60F6-4D55-ACA0-23F504096209}" srcOrd="0" destOrd="0" presId="urn:microsoft.com/office/officeart/2005/8/layout/vList2"/>
    <dgm:cxn modelId="{DBB443CE-1DE4-442A-9DE4-5F20B73728A9}" srcId="{5C8D2F21-3CAA-44FF-9358-A20CB8C5CEA5}" destId="{BCDB8867-BBF8-43BA-B742-9FE80E3CC8E6}" srcOrd="0" destOrd="0" parTransId="{BB7AD291-CB4E-49B9-A486-05C967D3354F}" sibTransId="{DB503F79-6096-4404-893A-18E2A606E685}"/>
    <dgm:cxn modelId="{55F12C95-FD0C-4B8B-A95C-56A476F55DE1}" type="presOf" srcId="{5C8D2F21-3CAA-44FF-9358-A20CB8C5CEA5}" destId="{C0EB90DF-9B62-4D95-92ED-E027A5F8974B}" srcOrd="0" destOrd="0" presId="urn:microsoft.com/office/officeart/2005/8/layout/vList2"/>
    <dgm:cxn modelId="{D551F3F6-F085-46FE-AC0A-9F40999D9B79}" type="presOf" srcId="{BCDB8867-BBF8-43BA-B742-9FE80E3CC8E6}" destId="{5AE1A557-5E1C-47A3-B6B0-73419E3E4A82}" srcOrd="0" destOrd="0" presId="urn:microsoft.com/office/officeart/2005/8/layout/vList2"/>
    <dgm:cxn modelId="{E8BDAB30-744E-49DB-8C2C-AB0B0B5FFA9F}" srcId="{BCDB8867-BBF8-43BA-B742-9FE80E3CC8E6}" destId="{37DF4CAB-C0DF-49C6-A9FB-88AD63326E8A}" srcOrd="0" destOrd="0" parTransId="{32F6A898-32CD-465B-99DD-7403B4E6A28D}" sibTransId="{6D08AA3F-A4BE-4991-8DE3-DFE044D3CD1B}"/>
    <dgm:cxn modelId="{7CA71D35-547C-45C9-9595-C6BECC15CBFD}" type="presParOf" srcId="{C0EB90DF-9B62-4D95-92ED-E027A5F8974B}" destId="{5AE1A557-5E1C-47A3-B6B0-73419E3E4A82}" srcOrd="0" destOrd="0" presId="urn:microsoft.com/office/officeart/2005/8/layout/vList2"/>
    <dgm:cxn modelId="{255731DB-D4A6-45CD-84DD-C14405F160D6}" type="presParOf" srcId="{C0EB90DF-9B62-4D95-92ED-E027A5F8974B}" destId="{206DAC8A-60F6-4D55-ACA0-23F50409620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C8DAB45-2A1E-427D-A275-7430D19247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D6D79E-C87B-47BF-B3B8-4611768BF6A6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"Cotton wool" spots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B7BF5A-E331-44E2-93BC-AB0F03572D53}" type="parTrans" cxnId="{56A2D4C2-66A0-4EDE-B6F8-64A06B2D4805}">
      <dgm:prSet/>
      <dgm:spPr/>
      <dgm:t>
        <a:bodyPr/>
        <a:lstStyle/>
        <a:p>
          <a:endParaRPr lang="en-US"/>
        </a:p>
      </dgm:t>
    </dgm:pt>
    <dgm:pt modelId="{CF8D6785-975F-4D64-9AB3-25891EDBD22E}" type="sibTrans" cxnId="{56A2D4C2-66A0-4EDE-B6F8-64A06B2D4805}">
      <dgm:prSet/>
      <dgm:spPr/>
      <dgm:t>
        <a:bodyPr/>
        <a:lstStyle/>
        <a:p>
          <a:endParaRPr lang="en-US"/>
        </a:p>
      </dgm:t>
    </dgm:pt>
    <dgm:pt modelId="{131F6790-F5A1-417E-8918-FAA0865F3D31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White appearance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D5BE9E29-A8D5-4A54-82EE-A48F79F602B8}" type="parTrans" cxnId="{1C8ED5EB-6F1F-44D5-810B-B9475A02D7DD}">
      <dgm:prSet/>
      <dgm:spPr/>
      <dgm:t>
        <a:bodyPr/>
        <a:lstStyle/>
        <a:p>
          <a:endParaRPr lang="en-US"/>
        </a:p>
      </dgm:t>
    </dgm:pt>
    <dgm:pt modelId="{94B0271A-4553-4E68-970D-7A3F7DC656AC}" type="sibTrans" cxnId="{1C8ED5EB-6F1F-44D5-810B-B9475A02D7DD}">
      <dgm:prSet/>
      <dgm:spPr/>
      <dgm:t>
        <a:bodyPr/>
        <a:lstStyle/>
        <a:p>
          <a:endParaRPr lang="en-US"/>
        </a:p>
      </dgm:t>
    </dgm:pt>
    <dgm:pt modelId="{DC45523F-A676-4098-9F6D-07E1420134E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Caused by capillary occlusion in the retinal nerve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fibre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layer → the interruption of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axoplasmic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flow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70175D03-9F9A-4D5A-8B5A-316CBDBF502E}" type="parTrans" cxnId="{324A0802-EDA9-48E7-914E-F7779EB325D6}">
      <dgm:prSet/>
      <dgm:spPr/>
      <dgm:t>
        <a:bodyPr/>
        <a:lstStyle/>
        <a:p>
          <a:endParaRPr lang="en-US"/>
        </a:p>
      </dgm:t>
    </dgm:pt>
    <dgm:pt modelId="{2D8B14AC-28DF-4DBD-A5EF-0F8364AA3BD6}" type="sibTrans" cxnId="{324A0802-EDA9-48E7-914E-F7779EB325D6}">
      <dgm:prSet/>
      <dgm:spPr/>
      <dgm:t>
        <a:bodyPr/>
        <a:lstStyle/>
        <a:p>
          <a:endParaRPr lang="en-US"/>
        </a:p>
      </dgm:t>
    </dgm:pt>
    <dgm:pt modelId="{02C6FA71-42CB-4D55-B714-E8CB3A9520F6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Sever retinal ischemia (DR, RVO)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5EE975E-6CB8-4206-A835-D05D93E2E63B}" type="parTrans" cxnId="{BA979AC0-99D8-468E-9345-7847BE921401}">
      <dgm:prSet/>
      <dgm:spPr/>
      <dgm:t>
        <a:bodyPr/>
        <a:lstStyle/>
        <a:p>
          <a:endParaRPr lang="en-US"/>
        </a:p>
      </dgm:t>
    </dgm:pt>
    <dgm:pt modelId="{48A51DE6-BA2E-41BE-91AC-18616CD90A4C}" type="sibTrans" cxnId="{BA979AC0-99D8-468E-9345-7847BE921401}">
      <dgm:prSet/>
      <dgm:spPr/>
      <dgm:t>
        <a:bodyPr/>
        <a:lstStyle/>
        <a:p>
          <a:endParaRPr lang="en-US"/>
        </a:p>
      </dgm:t>
    </dgm:pt>
    <dgm:pt modelId="{4706CB27-C94D-46B2-8884-CD22AE01F88E}" type="pres">
      <dgm:prSet presAssocID="{7C8DAB45-2A1E-427D-A275-7430D19247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6217566-07F1-4918-A6D4-F3D8113FE5FE}" type="pres">
      <dgm:prSet presAssocID="{60D6D79E-C87B-47BF-B3B8-4611768BF6A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74745F-D11F-4AE0-B648-BAC21D118FBD}" type="pres">
      <dgm:prSet presAssocID="{60D6D79E-C87B-47BF-B3B8-4611768BF6A6}" presName="childText" presStyleLbl="revTx" presStyleIdx="0" presStyleCnt="1" custScaleY="1143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D3F5DB-E956-42D9-B1C3-AA0E983FA03D}" type="presOf" srcId="{131F6790-F5A1-417E-8918-FAA0865F3D31}" destId="{6F74745F-D11F-4AE0-B648-BAC21D118FBD}" srcOrd="0" destOrd="0" presId="urn:microsoft.com/office/officeart/2005/8/layout/vList2"/>
    <dgm:cxn modelId="{BA979AC0-99D8-468E-9345-7847BE921401}" srcId="{60D6D79E-C87B-47BF-B3B8-4611768BF6A6}" destId="{02C6FA71-42CB-4D55-B714-E8CB3A9520F6}" srcOrd="2" destOrd="0" parTransId="{45EE975E-6CB8-4206-A835-D05D93E2E63B}" sibTransId="{48A51DE6-BA2E-41BE-91AC-18616CD90A4C}"/>
    <dgm:cxn modelId="{324A0802-EDA9-48E7-914E-F7779EB325D6}" srcId="{60D6D79E-C87B-47BF-B3B8-4611768BF6A6}" destId="{DC45523F-A676-4098-9F6D-07E1420134E3}" srcOrd="1" destOrd="0" parTransId="{70175D03-9F9A-4D5A-8B5A-316CBDBF502E}" sibTransId="{2D8B14AC-28DF-4DBD-A5EF-0F8364AA3BD6}"/>
    <dgm:cxn modelId="{25686829-42AA-4D63-AA0C-FDFC68AEDC20}" type="presOf" srcId="{02C6FA71-42CB-4D55-B714-E8CB3A9520F6}" destId="{6F74745F-D11F-4AE0-B648-BAC21D118FBD}" srcOrd="0" destOrd="2" presId="urn:microsoft.com/office/officeart/2005/8/layout/vList2"/>
    <dgm:cxn modelId="{56A2D4C2-66A0-4EDE-B6F8-64A06B2D4805}" srcId="{7C8DAB45-2A1E-427D-A275-7430D19247B6}" destId="{60D6D79E-C87B-47BF-B3B8-4611768BF6A6}" srcOrd="0" destOrd="0" parTransId="{2CB7BF5A-E331-44E2-93BC-AB0F03572D53}" sibTransId="{CF8D6785-975F-4D64-9AB3-25891EDBD22E}"/>
    <dgm:cxn modelId="{C7FD90B3-ABAC-4FF1-BE6B-9E1FA6DB50FF}" type="presOf" srcId="{7C8DAB45-2A1E-427D-A275-7430D19247B6}" destId="{4706CB27-C94D-46B2-8884-CD22AE01F88E}" srcOrd="0" destOrd="0" presId="urn:microsoft.com/office/officeart/2005/8/layout/vList2"/>
    <dgm:cxn modelId="{1294EBBA-CD7E-4725-95A2-E778AA1B99EF}" type="presOf" srcId="{60D6D79E-C87B-47BF-B3B8-4611768BF6A6}" destId="{16217566-07F1-4918-A6D4-F3D8113FE5FE}" srcOrd="0" destOrd="0" presId="urn:microsoft.com/office/officeart/2005/8/layout/vList2"/>
    <dgm:cxn modelId="{1C8ED5EB-6F1F-44D5-810B-B9475A02D7DD}" srcId="{60D6D79E-C87B-47BF-B3B8-4611768BF6A6}" destId="{131F6790-F5A1-417E-8918-FAA0865F3D31}" srcOrd="0" destOrd="0" parTransId="{D5BE9E29-A8D5-4A54-82EE-A48F79F602B8}" sibTransId="{94B0271A-4553-4E68-970D-7A3F7DC656AC}"/>
    <dgm:cxn modelId="{28D6FF25-6393-4DCA-AAB4-F0793222463C}" type="presOf" srcId="{DC45523F-A676-4098-9F6D-07E1420134E3}" destId="{6F74745F-D11F-4AE0-B648-BAC21D118FBD}" srcOrd="0" destOrd="1" presId="urn:microsoft.com/office/officeart/2005/8/layout/vList2"/>
    <dgm:cxn modelId="{50DC97B4-3040-434D-980C-87DAFDF765D9}" type="presParOf" srcId="{4706CB27-C94D-46B2-8884-CD22AE01F88E}" destId="{16217566-07F1-4918-A6D4-F3D8113FE5FE}" srcOrd="0" destOrd="0" presId="urn:microsoft.com/office/officeart/2005/8/layout/vList2"/>
    <dgm:cxn modelId="{CDA30B9D-A339-4BA3-A91E-EC2B29BD92CC}" type="presParOf" srcId="{4706CB27-C94D-46B2-8884-CD22AE01F88E}" destId="{6F74745F-D11F-4AE0-B648-BAC21D118FB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7C8DAB45-2A1E-427D-A275-7430D19247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D6D79E-C87B-47BF-B3B8-4611768BF6A6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Neovascularization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B7BF5A-E331-44E2-93BC-AB0F03572D53}" type="parTrans" cxnId="{56A2D4C2-66A0-4EDE-B6F8-64A06B2D4805}">
      <dgm:prSet/>
      <dgm:spPr/>
      <dgm:t>
        <a:bodyPr/>
        <a:lstStyle/>
        <a:p>
          <a:endParaRPr lang="en-US"/>
        </a:p>
      </dgm:t>
    </dgm:pt>
    <dgm:pt modelId="{CF8D6785-975F-4D64-9AB3-25891EDBD22E}" type="sibTrans" cxnId="{56A2D4C2-66A0-4EDE-B6F8-64A06B2D4805}">
      <dgm:prSet/>
      <dgm:spPr/>
      <dgm:t>
        <a:bodyPr/>
        <a:lstStyle/>
        <a:p>
          <a:endParaRPr lang="en-US"/>
        </a:p>
      </dgm:t>
    </dgm:pt>
    <dgm:pt modelId="{131F6790-F5A1-417E-8918-FAA0865F3D31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New vessels on the optic head (NVD) and along the course of the major vascular arcades (NVE-new vessels elsewhere)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D5BE9E29-A8D5-4A54-82EE-A48F79F602B8}" type="parTrans" cxnId="{1C8ED5EB-6F1F-44D5-810B-B9475A02D7DD}">
      <dgm:prSet/>
      <dgm:spPr/>
      <dgm:t>
        <a:bodyPr/>
        <a:lstStyle/>
        <a:p>
          <a:endParaRPr lang="en-US"/>
        </a:p>
      </dgm:t>
    </dgm:pt>
    <dgm:pt modelId="{94B0271A-4553-4E68-970D-7A3F7DC656AC}" type="sibTrans" cxnId="{1C8ED5EB-6F1F-44D5-810B-B9475A02D7DD}">
      <dgm:prSet/>
      <dgm:spPr/>
      <dgm:t>
        <a:bodyPr/>
        <a:lstStyle/>
        <a:p>
          <a:endParaRPr lang="en-US"/>
        </a:p>
      </dgm:t>
    </dgm:pt>
    <dgm:pt modelId="{13EFD55D-5039-4DBD-8EC7-F76E3F5E762F}">
      <dgm:prSet custT="1"/>
      <dgm:spPr/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Severe retinal ischemia → increased  VEGF </a:t>
          </a:r>
        </a:p>
      </dgm:t>
    </dgm:pt>
    <dgm:pt modelId="{AA418D95-B21E-4765-B9BE-803BCB29078F}" type="parTrans" cxnId="{C1F2180E-60BC-4C70-8491-40CD273E4B48}">
      <dgm:prSet/>
      <dgm:spPr/>
      <dgm:t>
        <a:bodyPr/>
        <a:lstStyle/>
        <a:p>
          <a:endParaRPr lang="en-US"/>
        </a:p>
      </dgm:t>
    </dgm:pt>
    <dgm:pt modelId="{6150083F-3766-4BA7-ACE7-E76BE02B69C2}" type="sibTrans" cxnId="{C1F2180E-60BC-4C70-8491-40CD273E4B48}">
      <dgm:prSet/>
      <dgm:spPr/>
      <dgm:t>
        <a:bodyPr/>
        <a:lstStyle/>
        <a:p>
          <a:endParaRPr lang="en-US"/>
        </a:p>
      </dgm:t>
    </dgm:pt>
    <dgm:pt modelId="{4706CB27-C94D-46B2-8884-CD22AE01F88E}" type="pres">
      <dgm:prSet presAssocID="{7C8DAB45-2A1E-427D-A275-7430D19247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6217566-07F1-4918-A6D4-F3D8113FE5FE}" type="pres">
      <dgm:prSet presAssocID="{60D6D79E-C87B-47BF-B3B8-4611768BF6A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74745F-D11F-4AE0-B648-BAC21D118FBD}" type="pres">
      <dgm:prSet presAssocID="{60D6D79E-C87B-47BF-B3B8-4611768BF6A6}" presName="childText" presStyleLbl="revTx" presStyleIdx="0" presStyleCnt="1" custScaleY="1143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DC13D9-4201-4418-9074-D8B46837222A}" type="presOf" srcId="{131F6790-F5A1-417E-8918-FAA0865F3D31}" destId="{6F74745F-D11F-4AE0-B648-BAC21D118FBD}" srcOrd="0" destOrd="0" presId="urn:microsoft.com/office/officeart/2005/8/layout/vList2"/>
    <dgm:cxn modelId="{C1F2180E-60BC-4C70-8491-40CD273E4B48}" srcId="{60D6D79E-C87B-47BF-B3B8-4611768BF6A6}" destId="{13EFD55D-5039-4DBD-8EC7-F76E3F5E762F}" srcOrd="1" destOrd="0" parTransId="{AA418D95-B21E-4765-B9BE-803BCB29078F}" sibTransId="{6150083F-3766-4BA7-ACE7-E76BE02B69C2}"/>
    <dgm:cxn modelId="{D498DE61-ABB2-4D4F-8DAB-A10887B6C6AC}" type="presOf" srcId="{13EFD55D-5039-4DBD-8EC7-F76E3F5E762F}" destId="{6F74745F-D11F-4AE0-B648-BAC21D118FBD}" srcOrd="0" destOrd="1" presId="urn:microsoft.com/office/officeart/2005/8/layout/vList2"/>
    <dgm:cxn modelId="{56A2D4C2-66A0-4EDE-B6F8-64A06B2D4805}" srcId="{7C8DAB45-2A1E-427D-A275-7430D19247B6}" destId="{60D6D79E-C87B-47BF-B3B8-4611768BF6A6}" srcOrd="0" destOrd="0" parTransId="{2CB7BF5A-E331-44E2-93BC-AB0F03572D53}" sibTransId="{CF8D6785-975F-4D64-9AB3-25891EDBD22E}"/>
    <dgm:cxn modelId="{C7FD90B3-ABAC-4FF1-BE6B-9E1FA6DB50FF}" type="presOf" srcId="{7C8DAB45-2A1E-427D-A275-7430D19247B6}" destId="{4706CB27-C94D-46B2-8884-CD22AE01F88E}" srcOrd="0" destOrd="0" presId="urn:microsoft.com/office/officeart/2005/8/layout/vList2"/>
    <dgm:cxn modelId="{1294EBBA-CD7E-4725-95A2-E778AA1B99EF}" type="presOf" srcId="{60D6D79E-C87B-47BF-B3B8-4611768BF6A6}" destId="{16217566-07F1-4918-A6D4-F3D8113FE5FE}" srcOrd="0" destOrd="0" presId="urn:microsoft.com/office/officeart/2005/8/layout/vList2"/>
    <dgm:cxn modelId="{1C8ED5EB-6F1F-44D5-810B-B9475A02D7DD}" srcId="{60D6D79E-C87B-47BF-B3B8-4611768BF6A6}" destId="{131F6790-F5A1-417E-8918-FAA0865F3D31}" srcOrd="0" destOrd="0" parTransId="{D5BE9E29-A8D5-4A54-82EE-A48F79F602B8}" sibTransId="{94B0271A-4553-4E68-970D-7A3F7DC656AC}"/>
    <dgm:cxn modelId="{50DC97B4-3040-434D-980C-87DAFDF765D9}" type="presParOf" srcId="{4706CB27-C94D-46B2-8884-CD22AE01F88E}" destId="{16217566-07F1-4918-A6D4-F3D8113FE5FE}" srcOrd="0" destOrd="0" presId="urn:microsoft.com/office/officeart/2005/8/layout/vList2"/>
    <dgm:cxn modelId="{16CC9333-AB2B-48DE-9D7A-E0FE4D7EA480}" type="presParOf" srcId="{4706CB27-C94D-46B2-8884-CD22AE01F88E}" destId="{6F74745F-D11F-4AE0-B648-BAC21D118FB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A0E1428-C3F7-462A-87BE-A93EF27B3A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51DD65-B52E-4121-8436-EE58EFBFE4C4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Intraretinal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microvascular abnormalities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IRMA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0A837C5-C3E6-4313-BB59-61E78908C0B2}" type="parTrans" cxnId="{70AD8F5F-5609-483C-8021-E1399D68AB89}">
      <dgm:prSet/>
      <dgm:spPr/>
      <dgm:t>
        <a:bodyPr/>
        <a:lstStyle/>
        <a:p>
          <a:endParaRPr lang="en-US"/>
        </a:p>
      </dgm:t>
    </dgm:pt>
    <dgm:pt modelId="{4E928FFC-E696-4E0C-8E93-02A4A59AF3BF}" type="sibTrans" cxnId="{70AD8F5F-5609-483C-8021-E1399D68AB89}">
      <dgm:prSet/>
      <dgm:spPr/>
      <dgm:t>
        <a:bodyPr/>
        <a:lstStyle/>
        <a:p>
          <a:endParaRPr lang="en-US"/>
        </a:p>
      </dgm:t>
    </dgm:pt>
    <dgm:pt modelId="{DDA0FADE-2B9E-4090-91C9-F50944831B99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Adjacent to areas of capillary closure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57DB33F2-6CDF-4C8E-AC0E-362AB1535C39}" type="parTrans" cxnId="{06BA59F0-DB6D-4F48-8FE0-B54A186275DD}">
      <dgm:prSet/>
      <dgm:spPr/>
      <dgm:t>
        <a:bodyPr/>
        <a:lstStyle/>
        <a:p>
          <a:endParaRPr lang="en-US"/>
        </a:p>
      </dgm:t>
    </dgm:pt>
    <dgm:pt modelId="{47CA1759-D851-4215-9CFB-3BF59A44724E}" type="sibTrans" cxnId="{06BA59F0-DB6D-4F48-8FE0-B54A186275DD}">
      <dgm:prSet/>
      <dgm:spPr/>
      <dgm:t>
        <a:bodyPr/>
        <a:lstStyle/>
        <a:p>
          <a:endParaRPr lang="en-US"/>
        </a:p>
      </dgm:t>
    </dgm:pt>
    <dgm:pt modelId="{52ED4643-D403-4B6A-A0EC-B4F5AD204461}">
      <dgm:prSet phldrT="[Text]" custT="1"/>
      <dgm:spPr/>
      <dgm:t>
        <a:bodyPr/>
        <a:lstStyle/>
        <a:p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Intraretinal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location,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absens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of leakage on FA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95DC7204-F3F6-49C1-B783-5F2915BAF2BA}" type="parTrans" cxnId="{96FD0123-479E-4358-8FEF-4B349B3FC743}">
      <dgm:prSet/>
      <dgm:spPr/>
      <dgm:t>
        <a:bodyPr/>
        <a:lstStyle/>
        <a:p>
          <a:endParaRPr lang="en-US"/>
        </a:p>
      </dgm:t>
    </dgm:pt>
    <dgm:pt modelId="{6DB0D855-056D-4979-BE02-53B788672A6A}" type="sibTrans" cxnId="{96FD0123-479E-4358-8FEF-4B349B3FC743}">
      <dgm:prSet/>
      <dgm:spPr/>
      <dgm:t>
        <a:bodyPr/>
        <a:lstStyle/>
        <a:p>
          <a:endParaRPr lang="en-US"/>
        </a:p>
      </dgm:t>
    </dgm:pt>
    <dgm:pt modelId="{EF57953E-F55D-4631-92BD-5202D06ED6F9}" type="pres">
      <dgm:prSet presAssocID="{0A0E1428-C3F7-462A-87BE-A93EF27B3A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068E33-3200-4ADB-927C-6130B5A74A30}" type="pres">
      <dgm:prSet presAssocID="{E551DD65-B52E-4121-8436-EE58EFBFE4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B85805-B228-4251-B727-5B98240B3935}" type="pres">
      <dgm:prSet presAssocID="{E551DD65-B52E-4121-8436-EE58EFBFE4C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2D021C-5D12-4037-84DE-D23DC8E6CD3F}" type="presOf" srcId="{DDA0FADE-2B9E-4090-91C9-F50944831B99}" destId="{6AB85805-B228-4251-B727-5B98240B3935}" srcOrd="0" destOrd="0" presId="urn:microsoft.com/office/officeart/2005/8/layout/vList2"/>
    <dgm:cxn modelId="{06BA59F0-DB6D-4F48-8FE0-B54A186275DD}" srcId="{E551DD65-B52E-4121-8436-EE58EFBFE4C4}" destId="{DDA0FADE-2B9E-4090-91C9-F50944831B99}" srcOrd="0" destOrd="0" parTransId="{57DB33F2-6CDF-4C8E-AC0E-362AB1535C39}" sibTransId="{47CA1759-D851-4215-9CFB-3BF59A44724E}"/>
    <dgm:cxn modelId="{96FD0123-479E-4358-8FEF-4B349B3FC743}" srcId="{E551DD65-B52E-4121-8436-EE58EFBFE4C4}" destId="{52ED4643-D403-4B6A-A0EC-B4F5AD204461}" srcOrd="1" destOrd="0" parTransId="{95DC7204-F3F6-49C1-B783-5F2915BAF2BA}" sibTransId="{6DB0D855-056D-4979-BE02-53B788672A6A}"/>
    <dgm:cxn modelId="{37397980-DD0E-4225-A75F-334175ACD861}" type="presOf" srcId="{E551DD65-B52E-4121-8436-EE58EFBFE4C4}" destId="{A9068E33-3200-4ADB-927C-6130B5A74A30}" srcOrd="0" destOrd="0" presId="urn:microsoft.com/office/officeart/2005/8/layout/vList2"/>
    <dgm:cxn modelId="{491B943F-2F45-4D31-993B-D4D7807672D7}" type="presOf" srcId="{0A0E1428-C3F7-462A-87BE-A93EF27B3ADC}" destId="{EF57953E-F55D-4631-92BD-5202D06ED6F9}" srcOrd="0" destOrd="0" presId="urn:microsoft.com/office/officeart/2005/8/layout/vList2"/>
    <dgm:cxn modelId="{70AD8F5F-5609-483C-8021-E1399D68AB89}" srcId="{0A0E1428-C3F7-462A-87BE-A93EF27B3ADC}" destId="{E551DD65-B52E-4121-8436-EE58EFBFE4C4}" srcOrd="0" destOrd="0" parTransId="{B0A837C5-C3E6-4313-BB59-61E78908C0B2}" sibTransId="{4E928FFC-E696-4E0C-8E93-02A4A59AF3BF}"/>
    <dgm:cxn modelId="{9A375844-471A-4561-9BA7-4DB9FA95531B}" type="presOf" srcId="{52ED4643-D403-4B6A-A0EC-B4F5AD204461}" destId="{6AB85805-B228-4251-B727-5B98240B3935}" srcOrd="0" destOrd="1" presId="urn:microsoft.com/office/officeart/2005/8/layout/vList2"/>
    <dgm:cxn modelId="{E3CAF7DB-79BA-4009-B883-8AA8173E8FE3}" type="presParOf" srcId="{EF57953E-F55D-4631-92BD-5202D06ED6F9}" destId="{A9068E33-3200-4ADB-927C-6130B5A74A30}" srcOrd="0" destOrd="0" presId="urn:microsoft.com/office/officeart/2005/8/layout/vList2"/>
    <dgm:cxn modelId="{40B30F5D-51D8-4A19-A29C-684A571788D5}" type="presParOf" srcId="{EF57953E-F55D-4631-92BD-5202D06ED6F9}" destId="{6AB85805-B228-4251-B727-5B98240B393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FC91EF9D-11F7-4BEE-A650-FD7D0DFC00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9E9F36-D7C7-4774-9653-D90DB107C0F8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Epiretinal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membrane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646573D-0F5C-454D-9159-B4CFFCC75BB8}" type="parTrans" cxnId="{6A65FC59-528D-478F-8B50-6FA478E58798}">
      <dgm:prSet/>
      <dgm:spPr/>
      <dgm:t>
        <a:bodyPr/>
        <a:lstStyle/>
        <a:p>
          <a:endParaRPr lang="en-US"/>
        </a:p>
      </dgm:t>
    </dgm:pt>
    <dgm:pt modelId="{8D7BD507-8C01-4919-B60C-19DF3D6C7DAF}" type="sibTrans" cxnId="{6A65FC59-528D-478F-8B50-6FA478E58798}">
      <dgm:prSet/>
      <dgm:spPr/>
      <dgm:t>
        <a:bodyPr/>
        <a:lstStyle/>
        <a:p>
          <a:endParaRPr lang="en-US"/>
        </a:p>
      </dgm:t>
    </dgm:pt>
    <dgm:pt modelId="{A1AFB416-69B1-4EE5-AFD5-E678AFBBB296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Interruption of the inner limiting membrane → exit of proliferating glial cells from the retina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3ED13C94-658D-45E3-8116-F0F270EBAEBF}" type="parTrans" cxnId="{69661241-0E2B-43B6-B2D7-C40078C47731}">
      <dgm:prSet/>
      <dgm:spPr/>
      <dgm:t>
        <a:bodyPr/>
        <a:lstStyle/>
        <a:p>
          <a:endParaRPr lang="en-US"/>
        </a:p>
      </dgm:t>
    </dgm:pt>
    <dgm:pt modelId="{858799AC-783C-48F8-B933-0203F36F4BD4}" type="sibTrans" cxnId="{69661241-0E2B-43B6-B2D7-C40078C47731}">
      <dgm:prSet/>
      <dgm:spPr/>
      <dgm:t>
        <a:bodyPr/>
        <a:lstStyle/>
        <a:p>
          <a:endParaRPr lang="en-US"/>
        </a:p>
      </dgm:t>
    </dgm:pt>
    <dgm:pt modelId="{E61FC05F-3F19-4113-9ED8-CAFCF75A3110}">
      <dgm:prSet phldrT="[Text]" custT="1"/>
      <dgm:spPr/>
      <dgm:t>
        <a:bodyPr/>
        <a:lstStyle/>
        <a:p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DR,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RVO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Idiopathic cellophane maculopathy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1C7A823-0648-4987-884C-A624F965EF5D}" type="parTrans" cxnId="{409D5EE3-0BC8-42D2-B381-519AB00AAACD}">
      <dgm:prSet/>
      <dgm:spPr/>
      <dgm:t>
        <a:bodyPr/>
        <a:lstStyle/>
        <a:p>
          <a:endParaRPr lang="en-US"/>
        </a:p>
      </dgm:t>
    </dgm:pt>
    <dgm:pt modelId="{64C0B5C6-0D17-42AA-974A-90A19B308A86}" type="sibTrans" cxnId="{409D5EE3-0BC8-42D2-B381-519AB00AAACD}">
      <dgm:prSet/>
      <dgm:spPr/>
      <dgm:t>
        <a:bodyPr/>
        <a:lstStyle/>
        <a:p>
          <a:endParaRPr lang="en-US"/>
        </a:p>
      </dgm:t>
    </dgm:pt>
    <dgm:pt modelId="{698C5397-D824-43B8-A1DA-8B87EF7A13EE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Vessels distortion, Retinal traction detachment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AE315702-C6EA-427F-96BE-89C10555AA59}" type="parTrans" cxnId="{502873CD-4C18-4DC0-A6E9-40985E1E2E43}">
      <dgm:prSet/>
      <dgm:spPr/>
      <dgm:t>
        <a:bodyPr/>
        <a:lstStyle/>
        <a:p>
          <a:endParaRPr lang="en-US"/>
        </a:p>
      </dgm:t>
    </dgm:pt>
    <dgm:pt modelId="{9B9685E9-7FAE-4043-88A4-24EE5518DC57}" type="sibTrans" cxnId="{502873CD-4C18-4DC0-A6E9-40985E1E2E43}">
      <dgm:prSet/>
      <dgm:spPr/>
      <dgm:t>
        <a:bodyPr/>
        <a:lstStyle/>
        <a:p>
          <a:endParaRPr lang="en-US"/>
        </a:p>
      </dgm:t>
    </dgm:pt>
    <dgm:pt modelId="{F4117AEB-A3E4-4A16-8697-2F52B94E85C4}" type="pres">
      <dgm:prSet presAssocID="{FC91EF9D-11F7-4BEE-A650-FD7D0DFC00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A5535F-7511-43B7-882B-82E1CCF5F29B}" type="pres">
      <dgm:prSet presAssocID="{629E9F36-D7C7-4774-9653-D90DB107C0F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462A72-75E5-4B08-89D6-F40D92D6E00C}" type="pres">
      <dgm:prSet presAssocID="{629E9F36-D7C7-4774-9653-D90DB107C0F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9D5EE3-0BC8-42D2-B381-519AB00AAACD}" srcId="{629E9F36-D7C7-4774-9653-D90DB107C0F8}" destId="{E61FC05F-3F19-4113-9ED8-CAFCF75A3110}" srcOrd="2" destOrd="0" parTransId="{B1C7A823-0648-4987-884C-A624F965EF5D}" sibTransId="{64C0B5C6-0D17-42AA-974A-90A19B308A86}"/>
    <dgm:cxn modelId="{E18F4760-D905-43D3-AAC7-2D336581437A}" type="presOf" srcId="{A1AFB416-69B1-4EE5-AFD5-E678AFBBB296}" destId="{66462A72-75E5-4B08-89D6-F40D92D6E00C}" srcOrd="0" destOrd="0" presId="urn:microsoft.com/office/officeart/2005/8/layout/vList2"/>
    <dgm:cxn modelId="{59EA1059-6F45-406B-A020-6158BE3E744B}" type="presOf" srcId="{FC91EF9D-11F7-4BEE-A650-FD7D0DFC0038}" destId="{F4117AEB-A3E4-4A16-8697-2F52B94E85C4}" srcOrd="0" destOrd="0" presId="urn:microsoft.com/office/officeart/2005/8/layout/vList2"/>
    <dgm:cxn modelId="{A0F78A3A-F852-4621-AA37-7FAC195CF9E0}" type="presOf" srcId="{E61FC05F-3F19-4113-9ED8-CAFCF75A3110}" destId="{66462A72-75E5-4B08-89D6-F40D92D6E00C}" srcOrd="0" destOrd="2" presId="urn:microsoft.com/office/officeart/2005/8/layout/vList2"/>
    <dgm:cxn modelId="{91BC2310-BA21-4DAF-8A4F-967964C7B67F}" type="presOf" srcId="{698C5397-D824-43B8-A1DA-8B87EF7A13EE}" destId="{66462A72-75E5-4B08-89D6-F40D92D6E00C}" srcOrd="0" destOrd="1" presId="urn:microsoft.com/office/officeart/2005/8/layout/vList2"/>
    <dgm:cxn modelId="{6A65FC59-528D-478F-8B50-6FA478E58798}" srcId="{FC91EF9D-11F7-4BEE-A650-FD7D0DFC0038}" destId="{629E9F36-D7C7-4774-9653-D90DB107C0F8}" srcOrd="0" destOrd="0" parTransId="{1646573D-0F5C-454D-9159-B4CFFCC75BB8}" sibTransId="{8D7BD507-8C01-4919-B60C-19DF3D6C7DAF}"/>
    <dgm:cxn modelId="{69661241-0E2B-43B6-B2D7-C40078C47731}" srcId="{629E9F36-D7C7-4774-9653-D90DB107C0F8}" destId="{A1AFB416-69B1-4EE5-AFD5-E678AFBBB296}" srcOrd="0" destOrd="0" parTransId="{3ED13C94-658D-45E3-8116-F0F270EBAEBF}" sibTransId="{858799AC-783C-48F8-B933-0203F36F4BD4}"/>
    <dgm:cxn modelId="{7B839225-BC6E-48A4-BF11-C98A6039EB8D}" type="presOf" srcId="{629E9F36-D7C7-4774-9653-D90DB107C0F8}" destId="{AEA5535F-7511-43B7-882B-82E1CCF5F29B}" srcOrd="0" destOrd="0" presId="urn:microsoft.com/office/officeart/2005/8/layout/vList2"/>
    <dgm:cxn modelId="{502873CD-4C18-4DC0-A6E9-40985E1E2E43}" srcId="{629E9F36-D7C7-4774-9653-D90DB107C0F8}" destId="{698C5397-D824-43B8-A1DA-8B87EF7A13EE}" srcOrd="1" destOrd="0" parTransId="{AE315702-C6EA-427F-96BE-89C10555AA59}" sibTransId="{9B9685E9-7FAE-4043-88A4-24EE5518DC57}"/>
    <dgm:cxn modelId="{2E7DBAB1-2525-4DF5-8735-4CB4E4DB6AD9}" type="presParOf" srcId="{F4117AEB-A3E4-4A16-8697-2F52B94E85C4}" destId="{AEA5535F-7511-43B7-882B-82E1CCF5F29B}" srcOrd="0" destOrd="0" presId="urn:microsoft.com/office/officeart/2005/8/layout/vList2"/>
    <dgm:cxn modelId="{E035E368-0D11-4DBF-9E2A-1A3CC1E42E05}" type="presParOf" srcId="{F4117AEB-A3E4-4A16-8697-2F52B94E85C4}" destId="{66462A72-75E5-4B08-89D6-F40D92D6E00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DCEAFA5-831C-4C9A-9DC5-873E42FB02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27BDB0-3E50-463F-B419-3B5B9A5E67CC}">
      <dgm:prSet custT="1"/>
      <dgm:spPr/>
      <dgm:t>
        <a:bodyPr/>
        <a:lstStyle/>
        <a:p>
          <a:pPr algn="ctr" rtl="0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Amsler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grid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CCCFF6-86AE-4535-B7E9-C360F4023FE5}" type="parTrans" cxnId="{ABC55CC2-99A3-462D-BF4C-79C658FAAA12}">
      <dgm:prSet/>
      <dgm:spPr/>
      <dgm:t>
        <a:bodyPr/>
        <a:lstStyle/>
        <a:p>
          <a:endParaRPr lang="en-US"/>
        </a:p>
      </dgm:t>
    </dgm:pt>
    <dgm:pt modelId="{D8096533-862B-4229-997C-25CCC8384A58}" type="sibTrans" cxnId="{ABC55CC2-99A3-462D-BF4C-79C658FAAA12}">
      <dgm:prSet/>
      <dgm:spPr/>
      <dgm:t>
        <a:bodyPr/>
        <a:lstStyle/>
        <a:p>
          <a:endParaRPr lang="en-US"/>
        </a:p>
      </dgm:t>
    </dgm:pt>
    <dgm:pt modelId="{CBB5EBD4-05C9-4D22-BB66-764255B22BE2}" type="pres">
      <dgm:prSet presAssocID="{4DCEAFA5-831C-4C9A-9DC5-873E42FB02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900C41-ED29-4CCE-B553-883E406DBECF}" type="pres">
      <dgm:prSet presAssocID="{0C27BDB0-3E50-463F-B419-3B5B9A5E67C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C55CC2-99A3-462D-BF4C-79C658FAAA12}" srcId="{4DCEAFA5-831C-4C9A-9DC5-873E42FB02CF}" destId="{0C27BDB0-3E50-463F-B419-3B5B9A5E67CC}" srcOrd="0" destOrd="0" parTransId="{ECCCCFF6-86AE-4535-B7E9-C360F4023FE5}" sibTransId="{D8096533-862B-4229-997C-25CCC8384A58}"/>
    <dgm:cxn modelId="{88EA854B-0FE8-4B41-9347-A079F57CCD1C}" type="presOf" srcId="{0C27BDB0-3E50-463F-B419-3B5B9A5E67CC}" destId="{C2900C41-ED29-4CCE-B553-883E406DBECF}" srcOrd="0" destOrd="0" presId="urn:microsoft.com/office/officeart/2005/8/layout/vList2"/>
    <dgm:cxn modelId="{78561186-9384-4E83-B1A1-C07AC2CFE4C6}" type="presOf" srcId="{4DCEAFA5-831C-4C9A-9DC5-873E42FB02CF}" destId="{CBB5EBD4-05C9-4D22-BB66-764255B22BE2}" srcOrd="0" destOrd="0" presId="urn:microsoft.com/office/officeart/2005/8/layout/vList2"/>
    <dgm:cxn modelId="{1C323D3E-2FAB-4C85-8253-317C2AC4EAF4}" type="presParOf" srcId="{CBB5EBD4-05C9-4D22-BB66-764255B22BE2}" destId="{C2900C41-ED29-4CCE-B553-883E406DBEC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28A40E-2257-4352-A570-9CD5B1E3708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863EFA-F3B1-44CC-B667-42AAC90EB3A1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Topography of the retina: Pars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optica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retinae + Pars caeca retinae                                                                               (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serrata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: junction between retina - ciliary body)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1C902932-97A0-46E3-B825-D081A8E15C00}" type="parTrans" cxnId="{1E115C43-FEFE-4A41-9B29-DA38971B5619}">
      <dgm:prSet/>
      <dgm:spPr/>
      <dgm:t>
        <a:bodyPr/>
        <a:lstStyle/>
        <a:p>
          <a:endParaRPr lang="en-US"/>
        </a:p>
      </dgm:t>
    </dgm:pt>
    <dgm:pt modelId="{05CC8F44-5F0D-45CE-94F3-5B39EB9E7403}" type="sibTrans" cxnId="{1E115C43-FEFE-4A41-9B29-DA38971B5619}">
      <dgm:prSet/>
      <dgm:spPr/>
      <dgm:t>
        <a:bodyPr/>
        <a:lstStyle/>
        <a:p>
          <a:endParaRPr lang="en-US"/>
        </a:p>
      </dgm:t>
    </dgm:pt>
    <dgm:pt modelId="{0798C519-1276-436C-AA73-BF1DEB8E80A3}">
      <dgm:prSet phldrT="[Text]" custT="1"/>
      <dgm:spPr/>
      <dgm:t>
        <a:bodyPr/>
        <a:lstStyle/>
        <a:p>
          <a:r>
            <a:rPr lang="en-US" sz="2000" b="1" i="1" dirty="0" smtClean="0">
              <a:latin typeface="Times New Roman" pitchFamily="18" charset="0"/>
              <a:cs typeface="Times New Roman" pitchFamily="18" charset="0"/>
            </a:rPr>
            <a:t>Ganglion cell layer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Macula 2 or more layers of ganglion cells, peripheral retina: 1 layer of ganglion cells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3EA4C30B-1EE7-4EAE-B669-5A175AB9B4DC}" type="parTrans" cxnId="{6DB42BC7-2677-4009-91CF-56B21647907C}">
      <dgm:prSet/>
      <dgm:spPr/>
      <dgm:t>
        <a:bodyPr/>
        <a:lstStyle/>
        <a:p>
          <a:endParaRPr lang="en-US"/>
        </a:p>
      </dgm:t>
    </dgm:pt>
    <dgm:pt modelId="{3F21AB11-5157-4A7C-84F2-46CF8791C739}" type="sibTrans" cxnId="{6DB42BC7-2677-4009-91CF-56B21647907C}">
      <dgm:prSet/>
      <dgm:spPr/>
      <dgm:t>
        <a:bodyPr/>
        <a:lstStyle/>
        <a:p>
          <a:endParaRPr lang="en-US"/>
        </a:p>
      </dgm:t>
    </dgm:pt>
    <dgm:pt modelId="{76C4236E-4581-4460-9571-5ED5F13C61E0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PARS OPTICA RETINAE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BAA6EC9A-8B47-4639-AD01-11A607D0DE04}" type="parTrans" cxnId="{90711A75-0C58-4B20-9A27-6C3C2500A603}">
      <dgm:prSet/>
      <dgm:spPr/>
      <dgm:t>
        <a:bodyPr/>
        <a:lstStyle/>
        <a:p>
          <a:endParaRPr lang="en-US"/>
        </a:p>
      </dgm:t>
    </dgm:pt>
    <dgm:pt modelId="{919196DA-81F2-4200-8CE9-2364FD6D844A}" type="sibTrans" cxnId="{90711A75-0C58-4B20-9A27-6C3C2500A603}">
      <dgm:prSet/>
      <dgm:spPr/>
      <dgm:t>
        <a:bodyPr/>
        <a:lstStyle/>
        <a:p>
          <a:endParaRPr lang="en-US"/>
        </a:p>
      </dgm:t>
    </dgm:pt>
    <dgm:pt modelId="{D031A207-9D8F-4EC1-BFDF-D696F2575E41}" type="pres">
      <dgm:prSet presAssocID="{C928A40E-2257-4352-A570-9CD5B1E370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C95AD3C-39DE-48D1-8045-0885CD0E6C0B}" type="pres">
      <dgm:prSet presAssocID="{92863EFA-F3B1-44CC-B667-42AAC90EB3A1}" presName="parentText" presStyleLbl="node1" presStyleIdx="0" presStyleCnt="2" custScaleY="15015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344621-E522-4646-B62A-BB9EA3CE7DD4}" type="pres">
      <dgm:prSet presAssocID="{05CC8F44-5F0D-45CE-94F3-5B39EB9E7403}" presName="spacer" presStyleCnt="0"/>
      <dgm:spPr/>
    </dgm:pt>
    <dgm:pt modelId="{6FC4B062-583B-4222-BF31-6617CC41ECBD}" type="pres">
      <dgm:prSet presAssocID="{76C4236E-4581-4460-9571-5ED5F13C61E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2CE43-5F58-4E64-A424-A0A6E5A982B1}" type="pres">
      <dgm:prSet presAssocID="{76C4236E-4581-4460-9571-5ED5F13C61E0}" presName="childText" presStyleLbl="revTx" presStyleIdx="0" presStyleCnt="1" custScaleY="1805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18252A-3CDC-49F3-88A5-B09903DE6C6C}" type="presOf" srcId="{76C4236E-4581-4460-9571-5ED5F13C61E0}" destId="{6FC4B062-583B-4222-BF31-6617CC41ECBD}" srcOrd="0" destOrd="0" presId="urn:microsoft.com/office/officeart/2005/8/layout/vList2"/>
    <dgm:cxn modelId="{96F068FC-9400-4AE8-B374-7D6065D05730}" type="presOf" srcId="{0798C519-1276-436C-AA73-BF1DEB8E80A3}" destId="{6382CE43-5F58-4E64-A424-A0A6E5A982B1}" srcOrd="0" destOrd="0" presId="urn:microsoft.com/office/officeart/2005/8/layout/vList2"/>
    <dgm:cxn modelId="{6DB42BC7-2677-4009-91CF-56B21647907C}" srcId="{76C4236E-4581-4460-9571-5ED5F13C61E0}" destId="{0798C519-1276-436C-AA73-BF1DEB8E80A3}" srcOrd="0" destOrd="0" parTransId="{3EA4C30B-1EE7-4EAE-B669-5A175AB9B4DC}" sibTransId="{3F21AB11-5157-4A7C-84F2-46CF8791C739}"/>
    <dgm:cxn modelId="{90711A75-0C58-4B20-9A27-6C3C2500A603}" srcId="{C928A40E-2257-4352-A570-9CD5B1E37083}" destId="{76C4236E-4581-4460-9571-5ED5F13C61E0}" srcOrd="1" destOrd="0" parTransId="{BAA6EC9A-8B47-4639-AD01-11A607D0DE04}" sibTransId="{919196DA-81F2-4200-8CE9-2364FD6D844A}"/>
    <dgm:cxn modelId="{1E115C43-FEFE-4A41-9B29-DA38971B5619}" srcId="{C928A40E-2257-4352-A570-9CD5B1E37083}" destId="{92863EFA-F3B1-44CC-B667-42AAC90EB3A1}" srcOrd="0" destOrd="0" parTransId="{1C902932-97A0-46E3-B825-D081A8E15C00}" sibTransId="{05CC8F44-5F0D-45CE-94F3-5B39EB9E7403}"/>
    <dgm:cxn modelId="{15461757-DA6D-475D-91BB-2BB3551656CC}" type="presOf" srcId="{C928A40E-2257-4352-A570-9CD5B1E37083}" destId="{D031A207-9D8F-4EC1-BFDF-D696F2575E41}" srcOrd="0" destOrd="0" presId="urn:microsoft.com/office/officeart/2005/8/layout/vList2"/>
    <dgm:cxn modelId="{59834ADA-25E1-440C-AB29-7116A7D4BADB}" type="presOf" srcId="{92863EFA-F3B1-44CC-B667-42AAC90EB3A1}" destId="{6C95AD3C-39DE-48D1-8045-0885CD0E6C0B}" srcOrd="0" destOrd="0" presId="urn:microsoft.com/office/officeart/2005/8/layout/vList2"/>
    <dgm:cxn modelId="{FD1382FC-7F8C-45D1-B9D3-C6A4E787FE3C}" type="presParOf" srcId="{D031A207-9D8F-4EC1-BFDF-D696F2575E41}" destId="{6C95AD3C-39DE-48D1-8045-0885CD0E6C0B}" srcOrd="0" destOrd="0" presId="urn:microsoft.com/office/officeart/2005/8/layout/vList2"/>
    <dgm:cxn modelId="{4C74F798-0F76-46F1-9490-E5D1917604ED}" type="presParOf" srcId="{D031A207-9D8F-4EC1-BFDF-D696F2575E41}" destId="{C9344621-E522-4646-B62A-BB9EA3CE7DD4}" srcOrd="1" destOrd="0" presId="urn:microsoft.com/office/officeart/2005/8/layout/vList2"/>
    <dgm:cxn modelId="{A92BC415-B4A8-42D6-A2EB-DD39D1B09982}" type="presParOf" srcId="{D031A207-9D8F-4EC1-BFDF-D696F2575E41}" destId="{6FC4B062-583B-4222-BF31-6617CC41ECBD}" srcOrd="2" destOrd="0" presId="urn:microsoft.com/office/officeart/2005/8/layout/vList2"/>
    <dgm:cxn modelId="{C1CDA62C-F03B-444C-834F-86FC4ABC416F}" type="presParOf" srcId="{D031A207-9D8F-4EC1-BFDF-D696F2575E41}" destId="{6382CE43-5F58-4E64-A424-A0A6E5A982B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D9970E65-05C9-45A1-853B-636F363873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11990E8-BB16-4615-BAFA-0645046D1CB3}">
      <dgm:prSet custT="1"/>
      <dgm:spPr/>
      <dgm:t>
        <a:bodyPr/>
        <a:lstStyle/>
        <a:p>
          <a:pPr rtl="0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Evaluates the 10° of visual field surrounding  fixation → it is primarily used for screening of macular disease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297930-C9FA-48FF-9F12-344BD0DC80A6}" type="parTrans" cxnId="{E6DE1BD2-0F05-4737-9014-3B8E7135BD0A}">
      <dgm:prSet/>
      <dgm:spPr/>
      <dgm:t>
        <a:bodyPr/>
        <a:lstStyle/>
        <a:p>
          <a:endParaRPr lang="en-US"/>
        </a:p>
      </dgm:t>
    </dgm:pt>
    <dgm:pt modelId="{9A226B04-CD6D-445B-8F9E-B68D984AA506}" type="sibTrans" cxnId="{E6DE1BD2-0F05-4737-9014-3B8E7135BD0A}">
      <dgm:prSet/>
      <dgm:spPr/>
      <dgm:t>
        <a:bodyPr/>
        <a:lstStyle/>
        <a:p>
          <a:endParaRPr lang="en-US"/>
        </a:p>
      </dgm:t>
    </dgm:pt>
    <dgm:pt modelId="{1B4DE702-2027-4BF4-92A4-D44B56A08CE3}">
      <dgm:prSet custT="1"/>
      <dgm:spPr/>
      <dgm:t>
        <a:bodyPr/>
        <a:lstStyle/>
        <a:p>
          <a:pPr rtl="0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chart consists of a 10cm square divided into smaller 5mm squares (each small square subtends an angle of 1°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231905-BDC4-45C9-8847-BE0E5BD13688}" type="parTrans" cxnId="{A7434CB4-FFC7-49F0-81A3-27DA9D9DF874}">
      <dgm:prSet/>
      <dgm:spPr/>
      <dgm:t>
        <a:bodyPr/>
        <a:lstStyle/>
        <a:p>
          <a:endParaRPr lang="en-US"/>
        </a:p>
      </dgm:t>
    </dgm:pt>
    <dgm:pt modelId="{0F7CC4C6-0A2C-4FD8-A09B-6A8D672E7AE7}" type="sibTrans" cxnId="{A7434CB4-FFC7-49F0-81A3-27DA9D9DF874}">
      <dgm:prSet/>
      <dgm:spPr/>
      <dgm:t>
        <a:bodyPr/>
        <a:lstStyle/>
        <a:p>
          <a:endParaRPr lang="en-US"/>
        </a:p>
      </dgm:t>
    </dgm:pt>
    <dgm:pt modelId="{2DE8F542-B78F-47A4-A2F1-FBF5BDE9E286}">
      <dgm:prSet custT="1"/>
      <dgm:spPr/>
      <dgm:t>
        <a:bodyPr/>
        <a:lstStyle/>
        <a:p>
          <a:pPr rtl="0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asked to look directly at the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dot and report any distortion, wavy lines, blurred area of blank spots anywhere on the grid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D5ABB1-EE93-4D50-BCBB-102605EE427D}" type="parTrans" cxnId="{E8F17FA4-0549-4D1A-8FB6-84591F09F1A4}">
      <dgm:prSet/>
      <dgm:spPr/>
      <dgm:t>
        <a:bodyPr/>
        <a:lstStyle/>
        <a:p>
          <a:endParaRPr lang="en-US"/>
        </a:p>
      </dgm:t>
    </dgm:pt>
    <dgm:pt modelId="{E329C3E7-9B9C-46BF-A70D-6BBF47B559D4}" type="sibTrans" cxnId="{E8F17FA4-0549-4D1A-8FB6-84591F09F1A4}">
      <dgm:prSet/>
      <dgm:spPr/>
      <dgm:t>
        <a:bodyPr/>
        <a:lstStyle/>
        <a:p>
          <a:endParaRPr lang="en-US"/>
        </a:p>
      </dgm:t>
    </dgm:pt>
    <dgm:pt modelId="{2C3D32A9-C346-43D2-819D-229DA82603CC}" type="pres">
      <dgm:prSet presAssocID="{D9970E65-05C9-45A1-853B-636F363873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547EEC-B82D-4896-AEA6-0CE48FEAF577}" type="pres">
      <dgm:prSet presAssocID="{611990E8-BB16-4615-BAFA-0645046D1CB3}" presName="parentText" presStyleLbl="node1" presStyleIdx="0" presStyleCnt="3" custScaleX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CD3B9-BFF5-4FF8-86FC-A6FAEC247121}" type="pres">
      <dgm:prSet presAssocID="{9A226B04-CD6D-445B-8F9E-B68D984AA506}" presName="spacer" presStyleCnt="0"/>
      <dgm:spPr/>
    </dgm:pt>
    <dgm:pt modelId="{E12D849E-8E2C-4E29-A656-AA08670C38BD}" type="pres">
      <dgm:prSet presAssocID="{1B4DE702-2027-4BF4-92A4-D44B56A08CE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28FC3-C229-45F4-A071-3E78D8170BFA}" type="pres">
      <dgm:prSet presAssocID="{0F7CC4C6-0A2C-4FD8-A09B-6A8D672E7AE7}" presName="spacer" presStyleCnt="0"/>
      <dgm:spPr/>
    </dgm:pt>
    <dgm:pt modelId="{4961580B-F42C-485C-A11E-EAACDE5E842E}" type="pres">
      <dgm:prSet presAssocID="{2DE8F542-B78F-47A4-A2F1-FBF5BDE9E28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434CB4-FFC7-49F0-81A3-27DA9D9DF874}" srcId="{D9970E65-05C9-45A1-853B-636F36387394}" destId="{1B4DE702-2027-4BF4-92A4-D44B56A08CE3}" srcOrd="1" destOrd="0" parTransId="{4F231905-BDC4-45C9-8847-BE0E5BD13688}" sibTransId="{0F7CC4C6-0A2C-4FD8-A09B-6A8D672E7AE7}"/>
    <dgm:cxn modelId="{DE4E17CC-0447-40AB-910E-8839BA86BB0F}" type="presOf" srcId="{2DE8F542-B78F-47A4-A2F1-FBF5BDE9E286}" destId="{4961580B-F42C-485C-A11E-EAACDE5E842E}" srcOrd="0" destOrd="0" presId="urn:microsoft.com/office/officeart/2005/8/layout/vList2"/>
    <dgm:cxn modelId="{E8F17FA4-0549-4D1A-8FB6-84591F09F1A4}" srcId="{D9970E65-05C9-45A1-853B-636F36387394}" destId="{2DE8F542-B78F-47A4-A2F1-FBF5BDE9E286}" srcOrd="2" destOrd="0" parTransId="{01D5ABB1-EE93-4D50-BCBB-102605EE427D}" sibTransId="{E329C3E7-9B9C-46BF-A70D-6BBF47B559D4}"/>
    <dgm:cxn modelId="{E6DE1BD2-0F05-4737-9014-3B8E7135BD0A}" srcId="{D9970E65-05C9-45A1-853B-636F36387394}" destId="{611990E8-BB16-4615-BAFA-0645046D1CB3}" srcOrd="0" destOrd="0" parTransId="{E4297930-C9FA-48FF-9F12-344BD0DC80A6}" sibTransId="{9A226B04-CD6D-445B-8F9E-B68D984AA506}"/>
    <dgm:cxn modelId="{F61BE4CB-2D87-4C88-A1E9-AF13E431AF49}" type="presOf" srcId="{1B4DE702-2027-4BF4-92A4-D44B56A08CE3}" destId="{E12D849E-8E2C-4E29-A656-AA08670C38BD}" srcOrd="0" destOrd="0" presId="urn:microsoft.com/office/officeart/2005/8/layout/vList2"/>
    <dgm:cxn modelId="{9C9EE877-6449-4ED8-803D-8943CA7BC5F1}" type="presOf" srcId="{D9970E65-05C9-45A1-853B-636F36387394}" destId="{2C3D32A9-C346-43D2-819D-229DA82603CC}" srcOrd="0" destOrd="0" presId="urn:microsoft.com/office/officeart/2005/8/layout/vList2"/>
    <dgm:cxn modelId="{37818C73-FD1B-47FE-84DC-EB13776B6CD9}" type="presOf" srcId="{611990E8-BB16-4615-BAFA-0645046D1CB3}" destId="{56547EEC-B82D-4896-AEA6-0CE48FEAF577}" srcOrd="0" destOrd="0" presId="urn:microsoft.com/office/officeart/2005/8/layout/vList2"/>
    <dgm:cxn modelId="{D2F8AD8A-E212-47C9-9C32-6EF37072C57C}" type="presParOf" srcId="{2C3D32A9-C346-43D2-819D-229DA82603CC}" destId="{56547EEC-B82D-4896-AEA6-0CE48FEAF577}" srcOrd="0" destOrd="0" presId="urn:microsoft.com/office/officeart/2005/8/layout/vList2"/>
    <dgm:cxn modelId="{FC7633CD-1C6D-4283-BB2B-21210D60AE8F}" type="presParOf" srcId="{2C3D32A9-C346-43D2-819D-229DA82603CC}" destId="{DA9CD3B9-BFF5-4FF8-86FC-A6FAEC247121}" srcOrd="1" destOrd="0" presId="urn:microsoft.com/office/officeart/2005/8/layout/vList2"/>
    <dgm:cxn modelId="{F3E96A63-7CB8-4E2D-AB78-450CFB822DE1}" type="presParOf" srcId="{2C3D32A9-C346-43D2-819D-229DA82603CC}" destId="{E12D849E-8E2C-4E29-A656-AA08670C38BD}" srcOrd="2" destOrd="0" presId="urn:microsoft.com/office/officeart/2005/8/layout/vList2"/>
    <dgm:cxn modelId="{4059C7B4-6C70-4E8B-B8F1-3939008BA796}" type="presParOf" srcId="{2C3D32A9-C346-43D2-819D-229DA82603CC}" destId="{39A28FC3-C229-45F4-A071-3E78D8170BFA}" srcOrd="3" destOrd="0" presId="urn:microsoft.com/office/officeart/2005/8/layout/vList2"/>
    <dgm:cxn modelId="{CB9903A4-6B90-4476-9E47-F919B633A3CA}" type="presParOf" srcId="{2C3D32A9-C346-43D2-819D-229DA82603CC}" destId="{4961580B-F42C-485C-A11E-EAACDE5E842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102B3AF-951E-4206-AC65-DD2F2DE84D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E13869-B95C-4190-94C3-CC4BEDE0182D}">
      <dgm:prSet phldrT="[Text]" custT="1"/>
      <dgm:spPr/>
      <dgm:t>
        <a:bodyPr/>
        <a:lstStyle/>
        <a:p>
          <a:pPr algn="ctr"/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Fundus Fluorescein Angiography (FA)</a:t>
          </a:r>
          <a:endParaRPr lang="en-US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5D7FCD-7DD9-4CE0-A823-2171B8C7E211}" type="parTrans" cxnId="{F090C8A8-4514-4C6C-80EA-1B801F4335BE}">
      <dgm:prSet/>
      <dgm:spPr/>
      <dgm:t>
        <a:bodyPr/>
        <a:lstStyle/>
        <a:p>
          <a:endParaRPr lang="en-US"/>
        </a:p>
      </dgm:t>
    </dgm:pt>
    <dgm:pt modelId="{E3F2677B-5BE7-48D5-92AD-43D2423EA184}" type="sibTrans" cxnId="{F090C8A8-4514-4C6C-80EA-1B801F4335BE}">
      <dgm:prSet/>
      <dgm:spPr/>
      <dgm:t>
        <a:bodyPr/>
        <a:lstStyle/>
        <a:p>
          <a:endParaRPr lang="en-US"/>
        </a:p>
      </dgm:t>
    </dgm:pt>
    <dgm:pt modelId="{7794E08C-A308-42DA-821A-6E71A2E43DDA}" type="pres">
      <dgm:prSet presAssocID="{C102B3AF-951E-4206-AC65-DD2F2DE84D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7F488D-36DA-415E-A239-47E655E7DC8D}" type="pres">
      <dgm:prSet presAssocID="{3CE13869-B95C-4190-94C3-CC4BEDE0182D}" presName="parentText" presStyleLbl="node1" presStyleIdx="0" presStyleCnt="1" custScaleY="52170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46EE3D-47A8-4AA1-8A05-47B578E34255}" type="presOf" srcId="{C102B3AF-951E-4206-AC65-DD2F2DE84D51}" destId="{7794E08C-A308-42DA-821A-6E71A2E43DDA}" srcOrd="0" destOrd="0" presId="urn:microsoft.com/office/officeart/2005/8/layout/vList2"/>
    <dgm:cxn modelId="{F090C8A8-4514-4C6C-80EA-1B801F4335BE}" srcId="{C102B3AF-951E-4206-AC65-DD2F2DE84D51}" destId="{3CE13869-B95C-4190-94C3-CC4BEDE0182D}" srcOrd="0" destOrd="0" parTransId="{6A5D7FCD-7DD9-4CE0-A823-2171B8C7E211}" sibTransId="{E3F2677B-5BE7-48D5-92AD-43D2423EA184}"/>
    <dgm:cxn modelId="{3F4B512B-DA47-4DBC-AEA7-5B3941268104}" type="presOf" srcId="{3CE13869-B95C-4190-94C3-CC4BEDE0182D}" destId="{5D7F488D-36DA-415E-A239-47E655E7DC8D}" srcOrd="0" destOrd="0" presId="urn:microsoft.com/office/officeart/2005/8/layout/vList2"/>
    <dgm:cxn modelId="{795968C2-1691-4CBA-9ABC-C2566A014DE7}" type="presParOf" srcId="{7794E08C-A308-42DA-821A-6E71A2E43DDA}" destId="{5D7F488D-36DA-415E-A239-47E655E7DC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2C01926-C532-46CA-ACC5-A35867347B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D752B0B-CFBA-4DAE-B233-27A1EEA94D4F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Fluorescence is the property of certain molecules to emit light energy of a longer wavelength when stimulated by light of shorter wavelength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CBCFF6-9011-4894-86AC-BDBC8549C36A}" type="parTrans" cxnId="{C59CA1C7-5397-45C6-A2FC-3A72D4FAF56B}">
      <dgm:prSet/>
      <dgm:spPr/>
      <dgm:t>
        <a:bodyPr/>
        <a:lstStyle/>
        <a:p>
          <a:endParaRPr lang="en-US"/>
        </a:p>
      </dgm:t>
    </dgm:pt>
    <dgm:pt modelId="{544B61B6-50DF-488F-91E4-178EB3F8BB2B}" type="sibTrans" cxnId="{C59CA1C7-5397-45C6-A2FC-3A72D4FAF56B}">
      <dgm:prSet/>
      <dgm:spPr/>
      <dgm:t>
        <a:bodyPr/>
        <a:lstStyle/>
        <a:p>
          <a:endParaRPr lang="en-US"/>
        </a:p>
      </dgm:t>
    </dgm:pt>
    <dgm:pt modelId="{6A0BAF7E-75C5-4AD4-8EEE-084108B86BA6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Two types of filters:                                      Blue excitation filter (490nm blue part of spectrum)                                                 Yellow-green barrier filter  (530nm green portion of spectrum)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A9FD0B-3D98-43D4-9B9D-606547018024}" type="parTrans" cxnId="{9B8F74E1-BA6D-4DFC-B38B-8DE28A025F00}">
      <dgm:prSet/>
      <dgm:spPr/>
      <dgm:t>
        <a:bodyPr/>
        <a:lstStyle/>
        <a:p>
          <a:endParaRPr lang="en-US"/>
        </a:p>
      </dgm:t>
    </dgm:pt>
    <dgm:pt modelId="{D64100DE-DEE2-4409-9FD2-4EB34AC3337A}" type="sibTrans" cxnId="{9B8F74E1-BA6D-4DFC-B38B-8DE28A025F00}">
      <dgm:prSet/>
      <dgm:spPr/>
      <dgm:t>
        <a:bodyPr/>
        <a:lstStyle/>
        <a:p>
          <a:endParaRPr lang="en-US"/>
        </a:p>
      </dgm:t>
    </dgm:pt>
    <dgm:pt modelId="{196F226E-B1B4-405A-8E91-D692D13991C3}" type="pres">
      <dgm:prSet presAssocID="{B2C01926-C532-46CA-ACC5-A35867347B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787099-2EA4-459C-99CE-6A99693C11F3}" type="pres">
      <dgm:prSet presAssocID="{4D752B0B-CFBA-4DAE-B233-27A1EEA94D4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7D94DF-F534-4867-B92B-1356EF940C7F}" type="pres">
      <dgm:prSet presAssocID="{4D752B0B-CFBA-4DAE-B233-27A1EEA94D4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8147FE-FB83-459F-B927-BA1251047A9A}" type="presOf" srcId="{B2C01926-C532-46CA-ACC5-A35867347B49}" destId="{196F226E-B1B4-405A-8E91-D692D13991C3}" srcOrd="0" destOrd="0" presId="urn:microsoft.com/office/officeart/2005/8/layout/vList2"/>
    <dgm:cxn modelId="{B47A07DC-E818-4D38-A211-C9E2E2874C1A}" type="presOf" srcId="{6A0BAF7E-75C5-4AD4-8EEE-084108B86BA6}" destId="{D67D94DF-F534-4867-B92B-1356EF940C7F}" srcOrd="0" destOrd="0" presId="urn:microsoft.com/office/officeart/2005/8/layout/vList2"/>
    <dgm:cxn modelId="{C59CA1C7-5397-45C6-A2FC-3A72D4FAF56B}" srcId="{B2C01926-C532-46CA-ACC5-A35867347B49}" destId="{4D752B0B-CFBA-4DAE-B233-27A1EEA94D4F}" srcOrd="0" destOrd="0" parTransId="{D7CBCFF6-9011-4894-86AC-BDBC8549C36A}" sibTransId="{544B61B6-50DF-488F-91E4-178EB3F8BB2B}"/>
    <dgm:cxn modelId="{16F5C956-E1E6-4331-BAF9-D88F1DF99FBF}" type="presOf" srcId="{4D752B0B-CFBA-4DAE-B233-27A1EEA94D4F}" destId="{05787099-2EA4-459C-99CE-6A99693C11F3}" srcOrd="0" destOrd="0" presId="urn:microsoft.com/office/officeart/2005/8/layout/vList2"/>
    <dgm:cxn modelId="{9B8F74E1-BA6D-4DFC-B38B-8DE28A025F00}" srcId="{4D752B0B-CFBA-4DAE-B233-27A1EEA94D4F}" destId="{6A0BAF7E-75C5-4AD4-8EEE-084108B86BA6}" srcOrd="0" destOrd="0" parTransId="{68A9FD0B-3D98-43D4-9B9D-606547018024}" sibTransId="{D64100DE-DEE2-4409-9FD2-4EB34AC3337A}"/>
    <dgm:cxn modelId="{3BA0E085-2614-4F47-B358-A8A405BBD05B}" type="presParOf" srcId="{196F226E-B1B4-405A-8E91-D692D13991C3}" destId="{05787099-2EA4-459C-99CE-6A99693C11F3}" srcOrd="0" destOrd="0" presId="urn:microsoft.com/office/officeart/2005/8/layout/vList2"/>
    <dgm:cxn modelId="{E822EB55-0486-4E05-9258-E8F447083CC8}" type="presParOf" srcId="{196F226E-B1B4-405A-8E91-D692D13991C3}" destId="{D67D94DF-F534-4867-B92B-1356EF940C7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75FB8C8-23D7-4C1E-951F-EAA1D8BF25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47B07C-782C-4BD8-A407-7FB2AC22CC8E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Photographic technique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93E34E-EA84-4EF2-B6C7-8F75413C0D88}" type="parTrans" cxnId="{45AD56C6-0104-4098-B024-DA2962AA6252}">
      <dgm:prSet/>
      <dgm:spPr/>
      <dgm:t>
        <a:bodyPr/>
        <a:lstStyle/>
        <a:p>
          <a:endParaRPr lang="en-US"/>
        </a:p>
      </dgm:t>
    </dgm:pt>
    <dgm:pt modelId="{E84E07FA-987F-4083-8948-193AAB6BEEE1}" type="sibTrans" cxnId="{45AD56C6-0104-4098-B024-DA2962AA6252}">
      <dgm:prSet/>
      <dgm:spPr/>
      <dgm:t>
        <a:bodyPr/>
        <a:lstStyle/>
        <a:p>
          <a:endParaRPr lang="en-US"/>
        </a:p>
      </dgm:t>
    </dgm:pt>
    <dgm:pt modelId="{02503566-6B8C-4C34-A8E1-3C84DA5E9585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seated in front of the camera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3EBEB7-6226-43C3-9E1E-95904C19F751}" type="parTrans" cxnId="{9DCE9094-F943-47FC-B666-FF069012E057}">
      <dgm:prSet/>
      <dgm:spPr/>
      <dgm:t>
        <a:bodyPr/>
        <a:lstStyle/>
        <a:p>
          <a:endParaRPr lang="en-US"/>
        </a:p>
      </dgm:t>
    </dgm:pt>
    <dgm:pt modelId="{F4435888-B33A-48CA-A6F2-82AC4F9386D3}" type="sibTrans" cxnId="{9DCE9094-F943-47FC-B666-FF069012E057}">
      <dgm:prSet/>
      <dgm:spPr/>
      <dgm:t>
        <a:bodyPr/>
        <a:lstStyle/>
        <a:p>
          <a:endParaRPr lang="en-US"/>
        </a:p>
      </dgm:t>
    </dgm:pt>
    <dgm:pt modelId="{83090DD9-F5DF-4EE6-B39D-A01230BDB6E9}">
      <dgm:prSet phldrT="[Text]" custT="1"/>
      <dgm:spPr/>
      <dgm:t>
        <a:bodyPr/>
        <a:lstStyle/>
        <a:p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236198-4151-49F4-A124-A3BB574A02CA}" type="parTrans" cxnId="{2EA308B4-11B7-4945-8F40-074DB55A9CE6}">
      <dgm:prSet/>
      <dgm:spPr/>
      <dgm:t>
        <a:bodyPr/>
        <a:lstStyle/>
        <a:p>
          <a:endParaRPr lang="en-US"/>
        </a:p>
      </dgm:t>
    </dgm:pt>
    <dgm:pt modelId="{6FA0F426-0CD9-4FBA-BCE2-6B218518D10C}" type="sibTrans" cxnId="{2EA308B4-11B7-4945-8F40-074DB55A9CE6}">
      <dgm:prSet/>
      <dgm:spPr/>
      <dgm:t>
        <a:bodyPr/>
        <a:lstStyle/>
        <a:p>
          <a:endParaRPr lang="en-US"/>
        </a:p>
      </dgm:t>
    </dgm:pt>
    <dgm:pt modelId="{DF5A20E6-A983-4336-8234-3FE7B1B68A5B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Fluorescein 5-10ml of a 10% solution is injected into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anterocubital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vein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616AC8-192E-48D0-8822-72B83D6BAD5B}" type="parTrans" cxnId="{0D4925E8-FF79-4EA7-950E-65E32BD67397}">
      <dgm:prSet/>
      <dgm:spPr/>
      <dgm:t>
        <a:bodyPr/>
        <a:lstStyle/>
        <a:p>
          <a:endParaRPr lang="en-US"/>
        </a:p>
      </dgm:t>
    </dgm:pt>
    <dgm:pt modelId="{2EBB5773-C33B-443E-BF40-E1DD0A0AB753}" type="sibTrans" cxnId="{0D4925E8-FF79-4EA7-950E-65E32BD67397}">
      <dgm:prSet/>
      <dgm:spPr/>
      <dgm:t>
        <a:bodyPr/>
        <a:lstStyle/>
        <a:p>
          <a:endParaRPr lang="en-US"/>
        </a:p>
      </dgm:t>
    </dgm:pt>
    <dgm:pt modelId="{A846A1BA-2A58-46F0-84C8-282609716D5D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Photograph are taken at 1-second interval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betwee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5-25 sec after injection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4323F0-B694-4101-B9E7-2C2AD33361D3}" type="parTrans" cxnId="{22BBF8AC-8BC7-463A-94A6-24BE2614E4DB}">
      <dgm:prSet/>
      <dgm:spPr/>
      <dgm:t>
        <a:bodyPr/>
        <a:lstStyle/>
        <a:p>
          <a:endParaRPr lang="en-US"/>
        </a:p>
      </dgm:t>
    </dgm:pt>
    <dgm:pt modelId="{CF6FE3CD-8C6C-42D0-A1E2-5CBB7246279F}" type="sibTrans" cxnId="{22BBF8AC-8BC7-463A-94A6-24BE2614E4DB}">
      <dgm:prSet/>
      <dgm:spPr/>
      <dgm:t>
        <a:bodyPr/>
        <a:lstStyle/>
        <a:p>
          <a:endParaRPr lang="en-US"/>
        </a:p>
      </dgm:t>
    </dgm:pt>
    <dgm:pt modelId="{6A026BC2-1523-4B24-BC2C-31272127B5B6}" type="pres">
      <dgm:prSet presAssocID="{175FB8C8-23D7-4C1E-951F-EAA1D8BF25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895DD54-30E4-49E5-B28B-C4FDB418E93B}" type="pres">
      <dgm:prSet presAssocID="{DF47B07C-782C-4BD8-A407-7FB2AC22CC8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D84D3-3D6F-45ED-832B-F4176C4B80D1}" type="pres">
      <dgm:prSet presAssocID="{DF47B07C-782C-4BD8-A407-7FB2AC22CC8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A308B4-11B7-4945-8F40-074DB55A9CE6}" srcId="{DF47B07C-782C-4BD8-A407-7FB2AC22CC8E}" destId="{83090DD9-F5DF-4EE6-B39D-A01230BDB6E9}" srcOrd="3" destOrd="0" parTransId="{A5236198-4151-49F4-A124-A3BB574A02CA}" sibTransId="{6FA0F426-0CD9-4FBA-BCE2-6B218518D10C}"/>
    <dgm:cxn modelId="{9DCE9094-F943-47FC-B666-FF069012E057}" srcId="{DF47B07C-782C-4BD8-A407-7FB2AC22CC8E}" destId="{02503566-6B8C-4C34-A8E1-3C84DA5E9585}" srcOrd="0" destOrd="0" parTransId="{E03EBEB7-6226-43C3-9E1E-95904C19F751}" sibTransId="{F4435888-B33A-48CA-A6F2-82AC4F9386D3}"/>
    <dgm:cxn modelId="{BDC887C9-AA97-4E57-AFF6-7F41F09D167A}" type="presOf" srcId="{02503566-6B8C-4C34-A8E1-3C84DA5E9585}" destId="{7DCD84D3-3D6F-45ED-832B-F4176C4B80D1}" srcOrd="0" destOrd="0" presId="urn:microsoft.com/office/officeart/2005/8/layout/vList2"/>
    <dgm:cxn modelId="{0D4925E8-FF79-4EA7-950E-65E32BD67397}" srcId="{DF47B07C-782C-4BD8-A407-7FB2AC22CC8E}" destId="{DF5A20E6-A983-4336-8234-3FE7B1B68A5B}" srcOrd="1" destOrd="0" parTransId="{C1616AC8-192E-48D0-8822-72B83D6BAD5B}" sibTransId="{2EBB5773-C33B-443E-BF40-E1DD0A0AB753}"/>
    <dgm:cxn modelId="{DD984B01-5A4E-486D-974E-79D9BC056636}" type="presOf" srcId="{A846A1BA-2A58-46F0-84C8-282609716D5D}" destId="{7DCD84D3-3D6F-45ED-832B-F4176C4B80D1}" srcOrd="0" destOrd="2" presId="urn:microsoft.com/office/officeart/2005/8/layout/vList2"/>
    <dgm:cxn modelId="{45AD56C6-0104-4098-B024-DA2962AA6252}" srcId="{175FB8C8-23D7-4C1E-951F-EAA1D8BF2512}" destId="{DF47B07C-782C-4BD8-A407-7FB2AC22CC8E}" srcOrd="0" destOrd="0" parTransId="{FA93E34E-EA84-4EF2-B6C7-8F75413C0D88}" sibTransId="{E84E07FA-987F-4083-8948-193AAB6BEEE1}"/>
    <dgm:cxn modelId="{F476729D-D168-4E9E-9A4C-06E9B56B4F60}" type="presOf" srcId="{DF47B07C-782C-4BD8-A407-7FB2AC22CC8E}" destId="{3895DD54-30E4-49E5-B28B-C4FDB418E93B}" srcOrd="0" destOrd="0" presId="urn:microsoft.com/office/officeart/2005/8/layout/vList2"/>
    <dgm:cxn modelId="{2280ACC1-F4F3-4EAF-AC06-0FE394A83D74}" type="presOf" srcId="{DF5A20E6-A983-4336-8234-3FE7B1B68A5B}" destId="{7DCD84D3-3D6F-45ED-832B-F4176C4B80D1}" srcOrd="0" destOrd="1" presId="urn:microsoft.com/office/officeart/2005/8/layout/vList2"/>
    <dgm:cxn modelId="{22BBF8AC-8BC7-463A-94A6-24BE2614E4DB}" srcId="{DF47B07C-782C-4BD8-A407-7FB2AC22CC8E}" destId="{A846A1BA-2A58-46F0-84C8-282609716D5D}" srcOrd="2" destOrd="0" parTransId="{CB4323F0-B694-4101-B9E7-2C2AD33361D3}" sibTransId="{CF6FE3CD-8C6C-42D0-A1E2-5CBB7246279F}"/>
    <dgm:cxn modelId="{3BC28A4E-0F6B-499E-8671-E475DF8BE35A}" type="presOf" srcId="{175FB8C8-23D7-4C1E-951F-EAA1D8BF2512}" destId="{6A026BC2-1523-4B24-BC2C-31272127B5B6}" srcOrd="0" destOrd="0" presId="urn:microsoft.com/office/officeart/2005/8/layout/vList2"/>
    <dgm:cxn modelId="{E2677253-466D-4593-B55A-38E8CB47A76E}" type="presOf" srcId="{83090DD9-F5DF-4EE6-B39D-A01230BDB6E9}" destId="{7DCD84D3-3D6F-45ED-832B-F4176C4B80D1}" srcOrd="0" destOrd="3" presId="urn:microsoft.com/office/officeart/2005/8/layout/vList2"/>
    <dgm:cxn modelId="{691929C5-5286-474B-8181-0EA06883E82E}" type="presParOf" srcId="{6A026BC2-1523-4B24-BC2C-31272127B5B6}" destId="{3895DD54-30E4-49E5-B28B-C4FDB418E93B}" srcOrd="0" destOrd="0" presId="urn:microsoft.com/office/officeart/2005/8/layout/vList2"/>
    <dgm:cxn modelId="{BE88F91E-2303-480B-B5A8-7B01BA73D52E}" type="presParOf" srcId="{6A026BC2-1523-4B24-BC2C-31272127B5B6}" destId="{7DCD84D3-3D6F-45ED-832B-F4176C4B80D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33FD6026-C4B6-4279-9C87-B22EC0B82F6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F467FD-E497-48CF-A19F-D90BD868B1C7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outer blood-retinal barrier (BRB)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F86231-1CA9-4161-937D-E5B5693745EE}" type="parTrans" cxnId="{03ECB71A-45D4-4FCD-B0F9-86F16AD432A8}">
      <dgm:prSet/>
      <dgm:spPr/>
      <dgm:t>
        <a:bodyPr/>
        <a:lstStyle/>
        <a:p>
          <a:endParaRPr lang="en-US"/>
        </a:p>
      </dgm:t>
    </dgm:pt>
    <dgm:pt modelId="{0BD77C42-2E1A-4618-A962-86E3282EA981}" type="sibTrans" cxnId="{03ECB71A-45D4-4FCD-B0F9-86F16AD432A8}">
      <dgm:prSet/>
      <dgm:spPr/>
      <dgm:t>
        <a:bodyPr/>
        <a:lstStyle/>
        <a:p>
          <a:endParaRPr lang="en-US"/>
        </a:p>
      </dgm:t>
    </dgm:pt>
    <dgm:pt modelId="{4A110508-9FF0-4B44-B388-5C72F3A59B74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Tight junctional complexes (zonula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occludens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adherens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which are located between RPE cells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0496B6-6517-44AD-A489-007BA0C3B983}" type="parTrans" cxnId="{0C1E07F6-255E-491E-9F08-419638A8BBFB}">
      <dgm:prSet/>
      <dgm:spPr/>
      <dgm:t>
        <a:bodyPr/>
        <a:lstStyle/>
        <a:p>
          <a:endParaRPr lang="en-US"/>
        </a:p>
      </dgm:t>
    </dgm:pt>
    <dgm:pt modelId="{341AF102-FDFF-4E85-BC49-058A5796E2D4}" type="sibTrans" cxnId="{0C1E07F6-255E-491E-9F08-419638A8BBFB}">
      <dgm:prSet/>
      <dgm:spPr/>
      <dgm:t>
        <a:bodyPr/>
        <a:lstStyle/>
        <a:p>
          <a:endParaRPr lang="en-US"/>
        </a:p>
      </dgm:t>
    </dgm:pt>
    <dgm:pt modelId="{AB9197AB-E5C8-4DEC-A5CC-17EF53A22EA8}" type="pres">
      <dgm:prSet presAssocID="{33FD6026-C4B6-4279-9C87-B22EC0B82F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A4E51B-F5DD-4F04-B426-F9A123AEC85F}" type="pres">
      <dgm:prSet presAssocID="{C3F467FD-E497-48CF-A19F-D90BD868B1C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E6280-9A4A-485F-ADB7-5FCAACDD3C31}" type="pres">
      <dgm:prSet presAssocID="{C3F467FD-E497-48CF-A19F-D90BD868B1C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ECB71A-45D4-4FCD-B0F9-86F16AD432A8}" srcId="{33FD6026-C4B6-4279-9C87-B22EC0B82F6A}" destId="{C3F467FD-E497-48CF-A19F-D90BD868B1C7}" srcOrd="0" destOrd="0" parTransId="{3BF86231-1CA9-4161-937D-E5B5693745EE}" sibTransId="{0BD77C42-2E1A-4618-A962-86E3282EA981}"/>
    <dgm:cxn modelId="{DD02D48C-53B5-4F0B-AE51-F7063B531E09}" type="presOf" srcId="{C3F467FD-E497-48CF-A19F-D90BD868B1C7}" destId="{F6A4E51B-F5DD-4F04-B426-F9A123AEC85F}" srcOrd="0" destOrd="0" presId="urn:microsoft.com/office/officeart/2005/8/layout/vList2"/>
    <dgm:cxn modelId="{0C1E07F6-255E-491E-9F08-419638A8BBFB}" srcId="{C3F467FD-E497-48CF-A19F-D90BD868B1C7}" destId="{4A110508-9FF0-4B44-B388-5C72F3A59B74}" srcOrd="0" destOrd="0" parTransId="{740496B6-6517-44AD-A489-007BA0C3B983}" sibTransId="{341AF102-FDFF-4E85-BC49-058A5796E2D4}"/>
    <dgm:cxn modelId="{63AF6576-E003-48D5-A9DD-6C054428F9DD}" type="presOf" srcId="{4A110508-9FF0-4B44-B388-5C72F3A59B74}" destId="{976E6280-9A4A-485F-ADB7-5FCAACDD3C31}" srcOrd="0" destOrd="0" presId="urn:microsoft.com/office/officeart/2005/8/layout/vList2"/>
    <dgm:cxn modelId="{636227A4-064E-4C13-AF4F-7D19ED953AE0}" type="presOf" srcId="{33FD6026-C4B6-4279-9C87-B22EC0B82F6A}" destId="{AB9197AB-E5C8-4DEC-A5CC-17EF53A22EA8}" srcOrd="0" destOrd="0" presId="urn:microsoft.com/office/officeart/2005/8/layout/vList2"/>
    <dgm:cxn modelId="{5197AC48-8399-4E32-AF71-397E078BA848}" type="presParOf" srcId="{AB9197AB-E5C8-4DEC-A5CC-17EF53A22EA8}" destId="{F6A4E51B-F5DD-4F04-B426-F9A123AEC85F}" srcOrd="0" destOrd="0" presId="urn:microsoft.com/office/officeart/2005/8/layout/vList2"/>
    <dgm:cxn modelId="{7A3A8C67-A8D3-4252-A8F1-2EA7A3BDD80D}" type="presParOf" srcId="{AB9197AB-E5C8-4DEC-A5CC-17EF53A22EA8}" destId="{976E6280-9A4A-485F-ADB7-5FCAACDD3C3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3FD6026-C4B6-4279-9C87-B22EC0B82F6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F467FD-E497-48CF-A19F-D90BD868B1C7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inner blood-retinal barrier (BRB)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F86231-1CA9-4161-937D-E5B5693745EE}" type="parTrans" cxnId="{03ECB71A-45D4-4FCD-B0F9-86F16AD432A8}">
      <dgm:prSet/>
      <dgm:spPr/>
      <dgm:t>
        <a:bodyPr/>
        <a:lstStyle/>
        <a:p>
          <a:endParaRPr lang="en-US"/>
        </a:p>
      </dgm:t>
    </dgm:pt>
    <dgm:pt modelId="{0BD77C42-2E1A-4618-A962-86E3282EA981}" type="sibTrans" cxnId="{03ECB71A-45D4-4FCD-B0F9-86F16AD432A8}">
      <dgm:prSet/>
      <dgm:spPr/>
      <dgm:t>
        <a:bodyPr/>
        <a:lstStyle/>
        <a:p>
          <a:endParaRPr lang="en-US"/>
        </a:p>
      </dgm:t>
    </dgm:pt>
    <dgm:pt modelId="{959D9E79-C365-484C-A924-28B105EBD9B4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Tight junctional complexes (zonula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occludens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 between retinal capillary endothelial  cells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FF3A04-FADA-4D00-8542-CEBDB7CDA61C}" type="parTrans" cxnId="{B0A06688-BF77-4D7C-AA30-8E7504CBE063}">
      <dgm:prSet/>
      <dgm:spPr/>
      <dgm:t>
        <a:bodyPr/>
        <a:lstStyle/>
        <a:p>
          <a:endParaRPr lang="en-US"/>
        </a:p>
      </dgm:t>
    </dgm:pt>
    <dgm:pt modelId="{ED05DE45-46FF-4050-BFE0-42C855A28D37}" type="sibTrans" cxnId="{B0A06688-BF77-4D7C-AA30-8E7504CBE063}">
      <dgm:prSet/>
      <dgm:spPr/>
      <dgm:t>
        <a:bodyPr/>
        <a:lstStyle/>
        <a:p>
          <a:endParaRPr lang="en-US"/>
        </a:p>
      </dgm:t>
    </dgm:pt>
    <dgm:pt modelId="{AB9197AB-E5C8-4DEC-A5CC-17EF53A22EA8}" type="pres">
      <dgm:prSet presAssocID="{33FD6026-C4B6-4279-9C87-B22EC0B82F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A4E51B-F5DD-4F04-B426-F9A123AEC85F}" type="pres">
      <dgm:prSet presAssocID="{C3F467FD-E497-48CF-A19F-D90BD868B1C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E6280-9A4A-485F-ADB7-5FCAACDD3C31}" type="pres">
      <dgm:prSet presAssocID="{C3F467FD-E497-48CF-A19F-D90BD868B1C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ECB71A-45D4-4FCD-B0F9-86F16AD432A8}" srcId="{33FD6026-C4B6-4279-9C87-B22EC0B82F6A}" destId="{C3F467FD-E497-48CF-A19F-D90BD868B1C7}" srcOrd="0" destOrd="0" parTransId="{3BF86231-1CA9-4161-937D-E5B5693745EE}" sibTransId="{0BD77C42-2E1A-4618-A962-86E3282EA981}"/>
    <dgm:cxn modelId="{80C85ECB-882D-4EE4-92CA-BE4ABC05AB14}" type="presOf" srcId="{959D9E79-C365-484C-A924-28B105EBD9B4}" destId="{976E6280-9A4A-485F-ADB7-5FCAACDD3C31}" srcOrd="0" destOrd="0" presId="urn:microsoft.com/office/officeart/2005/8/layout/vList2"/>
    <dgm:cxn modelId="{DD02D48C-53B5-4F0B-AE51-F7063B531E09}" type="presOf" srcId="{C3F467FD-E497-48CF-A19F-D90BD868B1C7}" destId="{F6A4E51B-F5DD-4F04-B426-F9A123AEC85F}" srcOrd="0" destOrd="0" presId="urn:microsoft.com/office/officeart/2005/8/layout/vList2"/>
    <dgm:cxn modelId="{B0A06688-BF77-4D7C-AA30-8E7504CBE063}" srcId="{C3F467FD-E497-48CF-A19F-D90BD868B1C7}" destId="{959D9E79-C365-484C-A924-28B105EBD9B4}" srcOrd="0" destOrd="0" parTransId="{36FF3A04-FADA-4D00-8542-CEBDB7CDA61C}" sibTransId="{ED05DE45-46FF-4050-BFE0-42C855A28D37}"/>
    <dgm:cxn modelId="{636227A4-064E-4C13-AF4F-7D19ED953AE0}" type="presOf" srcId="{33FD6026-C4B6-4279-9C87-B22EC0B82F6A}" destId="{AB9197AB-E5C8-4DEC-A5CC-17EF53A22EA8}" srcOrd="0" destOrd="0" presId="urn:microsoft.com/office/officeart/2005/8/layout/vList2"/>
    <dgm:cxn modelId="{5197AC48-8399-4E32-AF71-397E078BA848}" type="presParOf" srcId="{AB9197AB-E5C8-4DEC-A5CC-17EF53A22EA8}" destId="{F6A4E51B-F5DD-4F04-B426-F9A123AEC85F}" srcOrd="0" destOrd="0" presId="urn:microsoft.com/office/officeart/2005/8/layout/vList2"/>
    <dgm:cxn modelId="{6411A725-A641-410A-B524-E328E741D66A}" type="presParOf" srcId="{AB9197AB-E5C8-4DEC-A5CC-17EF53A22EA8}" destId="{976E6280-9A4A-485F-ADB7-5FCAACDD3C3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33FD6026-C4B6-4279-9C87-B22EC0B82F6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F467FD-E497-48CF-A19F-D90BD868B1C7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70-85% of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fluoresceine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molecules bind to serum albumins and the rest remain unbound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F86231-1CA9-4161-937D-E5B5693745EE}" type="parTrans" cxnId="{03ECB71A-45D4-4FCD-B0F9-86F16AD432A8}">
      <dgm:prSet/>
      <dgm:spPr/>
      <dgm:t>
        <a:bodyPr/>
        <a:lstStyle/>
        <a:p>
          <a:endParaRPr lang="en-US"/>
        </a:p>
      </dgm:t>
    </dgm:pt>
    <dgm:pt modelId="{0BD77C42-2E1A-4618-A962-86E3282EA981}" type="sibTrans" cxnId="{03ECB71A-45D4-4FCD-B0F9-86F16AD432A8}">
      <dgm:prSet/>
      <dgm:spPr/>
      <dgm:t>
        <a:bodyPr/>
        <a:lstStyle/>
        <a:p>
          <a:endParaRPr lang="en-US"/>
        </a:p>
      </dgm:t>
    </dgm:pt>
    <dgm:pt modelId="{4A110508-9FF0-4B44-B388-5C72F3A59B74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walls of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choriocapillaris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contain multiple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fenestratuions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through which free (but not bound) fluorescein molecules are able to pass into extravascular space and also across Bruch‘s membrane but RPE prevent its passage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0496B6-6517-44AD-A489-007BA0C3B983}" type="parTrans" cxnId="{0C1E07F6-255E-491E-9F08-419638A8BBFB}">
      <dgm:prSet/>
      <dgm:spPr/>
      <dgm:t>
        <a:bodyPr/>
        <a:lstStyle/>
        <a:p>
          <a:endParaRPr lang="en-US"/>
        </a:p>
      </dgm:t>
    </dgm:pt>
    <dgm:pt modelId="{341AF102-FDFF-4E85-BC49-058A5796E2D4}" type="sibTrans" cxnId="{0C1E07F6-255E-491E-9F08-419638A8BBFB}">
      <dgm:prSet/>
      <dgm:spPr/>
      <dgm:t>
        <a:bodyPr/>
        <a:lstStyle/>
        <a:p>
          <a:endParaRPr lang="en-US"/>
        </a:p>
      </dgm:t>
    </dgm:pt>
    <dgm:pt modelId="{7C1D2519-6713-4A9C-9317-625156B57567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Normally, neither bound nor free fluorescein molecules can pass through outer and inner BRB Any passage of fluorescein across them is therefore abnormal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10254D-EEDC-404E-AD07-70D1AD99D288}" type="parTrans" cxnId="{C25C5296-B10F-40C9-BD80-0F96A7D6C199}">
      <dgm:prSet/>
      <dgm:spPr/>
      <dgm:t>
        <a:bodyPr/>
        <a:lstStyle/>
        <a:p>
          <a:endParaRPr lang="en-US"/>
        </a:p>
      </dgm:t>
    </dgm:pt>
    <dgm:pt modelId="{C231B874-B577-4CC6-BC2F-F0C7A337CDAB}" type="sibTrans" cxnId="{C25C5296-B10F-40C9-BD80-0F96A7D6C199}">
      <dgm:prSet/>
      <dgm:spPr/>
      <dgm:t>
        <a:bodyPr/>
        <a:lstStyle/>
        <a:p>
          <a:endParaRPr lang="en-US"/>
        </a:p>
      </dgm:t>
    </dgm:pt>
    <dgm:pt modelId="{AB9197AB-E5C8-4DEC-A5CC-17EF53A22EA8}" type="pres">
      <dgm:prSet presAssocID="{33FD6026-C4B6-4279-9C87-B22EC0B82F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A4E51B-F5DD-4F04-B426-F9A123AEC85F}" type="pres">
      <dgm:prSet presAssocID="{C3F467FD-E497-48CF-A19F-D90BD868B1C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6E6280-9A4A-485F-ADB7-5FCAACDD3C31}" type="pres">
      <dgm:prSet presAssocID="{C3F467FD-E497-48CF-A19F-D90BD868B1C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8590F6-D773-40C8-BFB6-250B37FDDE67}" type="pres">
      <dgm:prSet presAssocID="{7C1D2519-6713-4A9C-9317-625156B5756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F687CC-541B-4B63-A172-754A24B5AF4B}" type="presOf" srcId="{7C1D2519-6713-4A9C-9317-625156B57567}" destId="{0E8590F6-D773-40C8-BFB6-250B37FDDE67}" srcOrd="0" destOrd="0" presId="urn:microsoft.com/office/officeart/2005/8/layout/vList2"/>
    <dgm:cxn modelId="{03ECB71A-45D4-4FCD-B0F9-86F16AD432A8}" srcId="{33FD6026-C4B6-4279-9C87-B22EC0B82F6A}" destId="{C3F467FD-E497-48CF-A19F-D90BD868B1C7}" srcOrd="0" destOrd="0" parTransId="{3BF86231-1CA9-4161-937D-E5B5693745EE}" sibTransId="{0BD77C42-2E1A-4618-A962-86E3282EA981}"/>
    <dgm:cxn modelId="{DD02D48C-53B5-4F0B-AE51-F7063B531E09}" type="presOf" srcId="{C3F467FD-E497-48CF-A19F-D90BD868B1C7}" destId="{F6A4E51B-F5DD-4F04-B426-F9A123AEC85F}" srcOrd="0" destOrd="0" presId="urn:microsoft.com/office/officeart/2005/8/layout/vList2"/>
    <dgm:cxn modelId="{C25C5296-B10F-40C9-BD80-0F96A7D6C199}" srcId="{33FD6026-C4B6-4279-9C87-B22EC0B82F6A}" destId="{7C1D2519-6713-4A9C-9317-625156B57567}" srcOrd="1" destOrd="0" parTransId="{C810254D-EEDC-404E-AD07-70D1AD99D288}" sibTransId="{C231B874-B577-4CC6-BC2F-F0C7A337CDAB}"/>
    <dgm:cxn modelId="{0C1E07F6-255E-491E-9F08-419638A8BBFB}" srcId="{C3F467FD-E497-48CF-A19F-D90BD868B1C7}" destId="{4A110508-9FF0-4B44-B388-5C72F3A59B74}" srcOrd="0" destOrd="0" parTransId="{740496B6-6517-44AD-A489-007BA0C3B983}" sibTransId="{341AF102-FDFF-4E85-BC49-058A5796E2D4}"/>
    <dgm:cxn modelId="{63AF6576-E003-48D5-A9DD-6C054428F9DD}" type="presOf" srcId="{4A110508-9FF0-4B44-B388-5C72F3A59B74}" destId="{976E6280-9A4A-485F-ADB7-5FCAACDD3C31}" srcOrd="0" destOrd="0" presId="urn:microsoft.com/office/officeart/2005/8/layout/vList2"/>
    <dgm:cxn modelId="{636227A4-064E-4C13-AF4F-7D19ED953AE0}" type="presOf" srcId="{33FD6026-C4B6-4279-9C87-B22EC0B82F6A}" destId="{AB9197AB-E5C8-4DEC-A5CC-17EF53A22EA8}" srcOrd="0" destOrd="0" presId="urn:microsoft.com/office/officeart/2005/8/layout/vList2"/>
    <dgm:cxn modelId="{5197AC48-8399-4E32-AF71-397E078BA848}" type="presParOf" srcId="{AB9197AB-E5C8-4DEC-A5CC-17EF53A22EA8}" destId="{F6A4E51B-F5DD-4F04-B426-F9A123AEC85F}" srcOrd="0" destOrd="0" presId="urn:microsoft.com/office/officeart/2005/8/layout/vList2"/>
    <dgm:cxn modelId="{7A3A8C67-A8D3-4252-A8F1-2EA7A3BDD80D}" type="presParOf" srcId="{AB9197AB-E5C8-4DEC-A5CC-17EF53A22EA8}" destId="{976E6280-9A4A-485F-ADB7-5FCAACDD3C31}" srcOrd="1" destOrd="0" presId="urn:microsoft.com/office/officeart/2005/8/layout/vList2"/>
    <dgm:cxn modelId="{C899C193-241B-4955-9954-2136F63A4CED}" type="presParOf" srcId="{AB9197AB-E5C8-4DEC-A5CC-17EF53A22EA8}" destId="{0E8590F6-D773-40C8-BFB6-250B37FDDE6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0A0F54AD-1CFC-4307-9503-C2EB234CE38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8EA70F-8A99-41E9-A220-A4AB3C1BEA99}">
      <dgm:prSet custT="1"/>
      <dgm:spPr/>
      <dgm:t>
        <a:bodyPr/>
        <a:lstStyle/>
        <a:p>
          <a:pPr algn="ctr" rtl="0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angiogram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consits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of 4 overlapping phases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779C3D-627B-445D-BA4E-4E7DF0D7A2D5}" type="parTrans" cxnId="{6D2D5494-B077-4086-A8CF-DECBE7AD4F2E}">
      <dgm:prSet/>
      <dgm:spPr/>
      <dgm:t>
        <a:bodyPr/>
        <a:lstStyle/>
        <a:p>
          <a:endParaRPr lang="en-US"/>
        </a:p>
      </dgm:t>
    </dgm:pt>
    <dgm:pt modelId="{D9D1BBE5-A4C7-4005-90AE-EACB2DDA2035}" type="sibTrans" cxnId="{6D2D5494-B077-4086-A8CF-DECBE7AD4F2E}">
      <dgm:prSet/>
      <dgm:spPr/>
      <dgm:t>
        <a:bodyPr/>
        <a:lstStyle/>
        <a:p>
          <a:endParaRPr lang="en-US"/>
        </a:p>
      </dgm:t>
    </dgm:pt>
    <dgm:pt modelId="{7E4B7EFF-FB9E-433B-A915-B30E1A3B4BE2}" type="pres">
      <dgm:prSet presAssocID="{0A0F54AD-1CFC-4307-9503-C2EB234CE3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C7E1A7-705A-4653-9829-50B603D5B88A}" type="pres">
      <dgm:prSet presAssocID="{C28EA70F-8A99-41E9-A220-A4AB3C1BEA99}" presName="parentText" presStyleLbl="node1" presStyleIdx="0" presStyleCnt="1" custLinFactNeighborX="-1299" custLinFactNeighborY="43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3D28E0-7999-4131-B596-3D72B90A0170}" type="presOf" srcId="{C28EA70F-8A99-41E9-A220-A4AB3C1BEA99}" destId="{2AC7E1A7-705A-4653-9829-50B603D5B88A}" srcOrd="0" destOrd="0" presId="urn:microsoft.com/office/officeart/2005/8/layout/vList2"/>
    <dgm:cxn modelId="{6D2D5494-B077-4086-A8CF-DECBE7AD4F2E}" srcId="{0A0F54AD-1CFC-4307-9503-C2EB234CE382}" destId="{C28EA70F-8A99-41E9-A220-A4AB3C1BEA99}" srcOrd="0" destOrd="0" parTransId="{26779C3D-627B-445D-BA4E-4E7DF0D7A2D5}" sibTransId="{D9D1BBE5-A4C7-4005-90AE-EACB2DDA2035}"/>
    <dgm:cxn modelId="{4B8B58B0-7E58-4DCA-90C7-6DE92C613DE7}" type="presOf" srcId="{0A0F54AD-1CFC-4307-9503-C2EB234CE382}" destId="{7E4B7EFF-FB9E-433B-A915-B30E1A3B4BE2}" srcOrd="0" destOrd="0" presId="urn:microsoft.com/office/officeart/2005/8/layout/vList2"/>
    <dgm:cxn modelId="{96D8EE2F-9458-43EF-8577-B633D8A74D34}" type="presParOf" srcId="{7E4B7EFF-FB9E-433B-A915-B30E1A3B4BE2}" destId="{2AC7E1A7-705A-4653-9829-50B603D5B88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1C65502C-095D-4661-BCF3-E6521396FF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D4CB6A-6D88-4011-A7E3-051BCC666972}">
      <dgm:prSet custT="1"/>
      <dgm:spPr/>
      <dgm:t>
        <a:bodyPr/>
        <a:lstStyle/>
        <a:p>
          <a:pPr rtl="0"/>
          <a:r>
            <a: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1: </a:t>
          </a:r>
          <a:r>
            <a:rPr lang="en-US" sz="2000" b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the pre-arterial phase during which the choroidal circulation is filling but no dye has reached the retinal arteries</a:t>
          </a:r>
          <a:endParaRPr lang="en-US" sz="2000" b="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7E5D77-A33F-4E73-883E-9ED30CD6E36A}" type="parTrans" cxnId="{3C0A2941-890C-4FB7-8EB3-47EFF1251C5D}">
      <dgm:prSet/>
      <dgm:spPr/>
      <dgm:t>
        <a:bodyPr/>
        <a:lstStyle/>
        <a:p>
          <a:endParaRPr lang="en-US"/>
        </a:p>
      </dgm:t>
    </dgm:pt>
    <dgm:pt modelId="{475AC88B-08D8-4424-A204-8EB3FE19EFA8}" type="sibTrans" cxnId="{3C0A2941-890C-4FB7-8EB3-47EFF1251C5D}">
      <dgm:prSet/>
      <dgm:spPr/>
      <dgm:t>
        <a:bodyPr/>
        <a:lstStyle/>
        <a:p>
          <a:endParaRPr lang="en-US"/>
        </a:p>
      </dgm:t>
    </dgm:pt>
    <dgm:pt modelId="{610512ED-6944-4F26-B23B-6D5DBC59D687}">
      <dgm:prSet custT="1"/>
      <dgm:spPr/>
      <dgm:t>
        <a:bodyPr/>
        <a:lstStyle/>
        <a:p>
          <a:pPr rtl="0"/>
          <a:r>
            <a: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2: </a:t>
          </a:r>
          <a:r>
            <a:rPr lang="en-US" sz="2000" b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the arterial phase which follows 1 second after the pre-arterial phase  and extends from the first appearance of dye in the arteries until the whole arterial circulation is filled</a:t>
          </a:r>
          <a:r>
            <a:rPr lang="sr-Cyrl-CS" sz="2000" b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2000" b="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56C728-9944-4704-888A-31AF1C715920}" type="parTrans" cxnId="{DF4456FF-0D43-4BE6-9CD2-A7CA26344CD2}">
      <dgm:prSet/>
      <dgm:spPr/>
      <dgm:t>
        <a:bodyPr/>
        <a:lstStyle/>
        <a:p>
          <a:endParaRPr lang="en-US"/>
        </a:p>
      </dgm:t>
    </dgm:pt>
    <dgm:pt modelId="{BF37EE77-0968-4C40-AB8F-69B1D95FCA75}" type="sibTrans" cxnId="{DF4456FF-0D43-4BE6-9CD2-A7CA26344CD2}">
      <dgm:prSet/>
      <dgm:spPr/>
      <dgm:t>
        <a:bodyPr/>
        <a:lstStyle/>
        <a:p>
          <a:endParaRPr lang="en-US"/>
        </a:p>
      </dgm:t>
    </dgm:pt>
    <dgm:pt modelId="{860B92CF-781E-4E95-9075-A312B89E9D87}">
      <dgm:prSet custT="1"/>
      <dgm:spPr/>
      <dgm:t>
        <a:bodyPr/>
        <a:lstStyle/>
        <a:p>
          <a:pPr rtl="0"/>
          <a:r>
            <a: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3:the </a:t>
          </a:r>
          <a:r>
            <a:rPr lang="en-US" sz="2000" b="1" dirty="0" err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arterio-venonous</a:t>
          </a:r>
          <a:r>
            <a: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(capillary) phase which is characterized by complete filling of the arteries and capillaries with early lamellar flow in the veins</a:t>
          </a:r>
          <a:endParaRPr lang="en-US" sz="20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A6B6D2-E630-4FC6-BE0D-773FFEE95956}" type="parTrans" cxnId="{DA8F2063-1C3E-4543-8EB5-ACBA0620F973}">
      <dgm:prSet/>
      <dgm:spPr/>
      <dgm:t>
        <a:bodyPr/>
        <a:lstStyle/>
        <a:p>
          <a:endParaRPr lang="en-US"/>
        </a:p>
      </dgm:t>
    </dgm:pt>
    <dgm:pt modelId="{E328376D-67C8-44A6-95D9-98EACB18CF2C}" type="sibTrans" cxnId="{DA8F2063-1C3E-4543-8EB5-ACBA0620F973}">
      <dgm:prSet/>
      <dgm:spPr/>
      <dgm:t>
        <a:bodyPr/>
        <a:lstStyle/>
        <a:p>
          <a:endParaRPr lang="en-US"/>
        </a:p>
      </dgm:t>
    </dgm:pt>
    <dgm:pt modelId="{7520FDB0-8697-4FF0-9A1B-DA6F54F9E9BA}">
      <dgm:prSet custT="1"/>
      <dgm:spPr/>
      <dgm:t>
        <a:bodyPr/>
        <a:lstStyle/>
        <a:p>
          <a:pPr rtl="0"/>
          <a:r>
            <a:rPr lang="en-US" sz="2000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4: the venous phase which can be further subdivided into early (lamellar venous flow), mid (almost complete) and late  (complete venous filling) stages </a:t>
          </a:r>
          <a:endParaRPr lang="en-US" sz="3100" dirty="0"/>
        </a:p>
      </dgm:t>
    </dgm:pt>
    <dgm:pt modelId="{C3D6C45D-126A-42CB-8A28-96AC171C6E83}" type="parTrans" cxnId="{A2FDC776-93A7-47C0-854F-FCA91541C028}">
      <dgm:prSet/>
      <dgm:spPr/>
      <dgm:t>
        <a:bodyPr/>
        <a:lstStyle/>
        <a:p>
          <a:endParaRPr lang="en-US"/>
        </a:p>
      </dgm:t>
    </dgm:pt>
    <dgm:pt modelId="{41480329-B37B-4AC1-AE68-E847C4ABA3FF}" type="sibTrans" cxnId="{A2FDC776-93A7-47C0-854F-FCA91541C028}">
      <dgm:prSet/>
      <dgm:spPr/>
      <dgm:t>
        <a:bodyPr/>
        <a:lstStyle/>
        <a:p>
          <a:endParaRPr lang="en-US"/>
        </a:p>
      </dgm:t>
    </dgm:pt>
    <dgm:pt modelId="{0510A773-88E1-4CC8-9A8A-8FE1CFF76A48}" type="pres">
      <dgm:prSet presAssocID="{1C65502C-095D-4661-BCF3-E6521396FF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37E1FA-C20C-43CE-8A9D-E1DF40A71E69}" type="pres">
      <dgm:prSet presAssocID="{2FD4CB6A-6D88-4011-A7E3-051BCC66697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69CE4E-01E4-4F90-B3AB-7107856AB6A7}" type="pres">
      <dgm:prSet presAssocID="{475AC88B-08D8-4424-A204-8EB3FE19EFA8}" presName="spacer" presStyleCnt="0"/>
      <dgm:spPr/>
    </dgm:pt>
    <dgm:pt modelId="{756965A3-D2BD-416E-A82A-2DE6A6FF3BCC}" type="pres">
      <dgm:prSet presAssocID="{610512ED-6944-4F26-B23B-6D5DBC59D68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267A6E-3EC5-4F68-B504-82CFE652C4C3}" type="pres">
      <dgm:prSet presAssocID="{BF37EE77-0968-4C40-AB8F-69B1D95FCA75}" presName="spacer" presStyleCnt="0"/>
      <dgm:spPr/>
    </dgm:pt>
    <dgm:pt modelId="{D8AE8F53-7BA2-4389-904E-D219330C1E1C}" type="pres">
      <dgm:prSet presAssocID="{860B92CF-781E-4E95-9075-A312B89E9D8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ECE9AC-2731-4E3B-B81A-89DD2BAE789C}" type="pres">
      <dgm:prSet presAssocID="{E328376D-67C8-44A6-95D9-98EACB18CF2C}" presName="spacer" presStyleCnt="0"/>
      <dgm:spPr/>
    </dgm:pt>
    <dgm:pt modelId="{80AC1EFB-ED1D-4360-A82B-19FBD358D12B}" type="pres">
      <dgm:prSet presAssocID="{7520FDB0-8697-4FF0-9A1B-DA6F54F9E9B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0A2941-890C-4FB7-8EB3-47EFF1251C5D}" srcId="{1C65502C-095D-4661-BCF3-E6521396FFBC}" destId="{2FD4CB6A-6D88-4011-A7E3-051BCC666972}" srcOrd="0" destOrd="0" parTransId="{177E5D77-A33F-4E73-883E-9ED30CD6E36A}" sibTransId="{475AC88B-08D8-4424-A204-8EB3FE19EFA8}"/>
    <dgm:cxn modelId="{174C8019-08D6-4E05-8BF9-8D628F98608A}" type="presOf" srcId="{610512ED-6944-4F26-B23B-6D5DBC59D687}" destId="{756965A3-D2BD-416E-A82A-2DE6A6FF3BCC}" srcOrd="0" destOrd="0" presId="urn:microsoft.com/office/officeart/2005/8/layout/vList2"/>
    <dgm:cxn modelId="{4565F8BB-8D2D-4AD7-898F-461F39DBFE7F}" type="presOf" srcId="{1C65502C-095D-4661-BCF3-E6521396FFBC}" destId="{0510A773-88E1-4CC8-9A8A-8FE1CFF76A48}" srcOrd="0" destOrd="0" presId="urn:microsoft.com/office/officeart/2005/8/layout/vList2"/>
    <dgm:cxn modelId="{DF4456FF-0D43-4BE6-9CD2-A7CA26344CD2}" srcId="{1C65502C-095D-4661-BCF3-E6521396FFBC}" destId="{610512ED-6944-4F26-B23B-6D5DBC59D687}" srcOrd="1" destOrd="0" parTransId="{6256C728-9944-4704-888A-31AF1C715920}" sibTransId="{BF37EE77-0968-4C40-AB8F-69B1D95FCA75}"/>
    <dgm:cxn modelId="{DA8F2063-1C3E-4543-8EB5-ACBA0620F973}" srcId="{1C65502C-095D-4661-BCF3-E6521396FFBC}" destId="{860B92CF-781E-4E95-9075-A312B89E9D87}" srcOrd="2" destOrd="0" parTransId="{72A6B6D2-E630-4FC6-BE0D-773FFEE95956}" sibTransId="{E328376D-67C8-44A6-95D9-98EACB18CF2C}"/>
    <dgm:cxn modelId="{65E57EED-4367-4447-B8B6-060C8FD8FFC6}" type="presOf" srcId="{7520FDB0-8697-4FF0-9A1B-DA6F54F9E9BA}" destId="{80AC1EFB-ED1D-4360-A82B-19FBD358D12B}" srcOrd="0" destOrd="0" presId="urn:microsoft.com/office/officeart/2005/8/layout/vList2"/>
    <dgm:cxn modelId="{A2FDC776-93A7-47C0-854F-FCA91541C028}" srcId="{1C65502C-095D-4661-BCF3-E6521396FFBC}" destId="{7520FDB0-8697-4FF0-9A1B-DA6F54F9E9BA}" srcOrd="3" destOrd="0" parTransId="{C3D6C45D-126A-42CB-8A28-96AC171C6E83}" sibTransId="{41480329-B37B-4AC1-AE68-E847C4ABA3FF}"/>
    <dgm:cxn modelId="{F3F717CE-6FCB-4C31-BA57-2758A5E675DE}" type="presOf" srcId="{2FD4CB6A-6D88-4011-A7E3-051BCC666972}" destId="{F437E1FA-C20C-43CE-8A9D-E1DF40A71E69}" srcOrd="0" destOrd="0" presId="urn:microsoft.com/office/officeart/2005/8/layout/vList2"/>
    <dgm:cxn modelId="{EE25015A-F124-4E32-A945-0C6FB40C090C}" type="presOf" srcId="{860B92CF-781E-4E95-9075-A312B89E9D87}" destId="{D8AE8F53-7BA2-4389-904E-D219330C1E1C}" srcOrd="0" destOrd="0" presId="urn:microsoft.com/office/officeart/2005/8/layout/vList2"/>
    <dgm:cxn modelId="{EC3D98C6-5AD2-4BB4-93CF-36B1361861DA}" type="presParOf" srcId="{0510A773-88E1-4CC8-9A8A-8FE1CFF76A48}" destId="{F437E1FA-C20C-43CE-8A9D-E1DF40A71E69}" srcOrd="0" destOrd="0" presId="urn:microsoft.com/office/officeart/2005/8/layout/vList2"/>
    <dgm:cxn modelId="{2608DD00-C3C6-4B91-9255-4BB0FB6B272C}" type="presParOf" srcId="{0510A773-88E1-4CC8-9A8A-8FE1CFF76A48}" destId="{9C69CE4E-01E4-4F90-B3AB-7107856AB6A7}" srcOrd="1" destOrd="0" presId="urn:microsoft.com/office/officeart/2005/8/layout/vList2"/>
    <dgm:cxn modelId="{0D658A51-124D-482D-8CD3-8E446B732EB1}" type="presParOf" srcId="{0510A773-88E1-4CC8-9A8A-8FE1CFF76A48}" destId="{756965A3-D2BD-416E-A82A-2DE6A6FF3BCC}" srcOrd="2" destOrd="0" presId="urn:microsoft.com/office/officeart/2005/8/layout/vList2"/>
    <dgm:cxn modelId="{5BB38CDA-9507-4963-90E8-B01208D5C6BD}" type="presParOf" srcId="{0510A773-88E1-4CC8-9A8A-8FE1CFF76A48}" destId="{CC267A6E-3EC5-4F68-B504-82CFE652C4C3}" srcOrd="3" destOrd="0" presId="urn:microsoft.com/office/officeart/2005/8/layout/vList2"/>
    <dgm:cxn modelId="{517CFEF9-2CDA-4A2B-A05D-7862F0354F15}" type="presParOf" srcId="{0510A773-88E1-4CC8-9A8A-8FE1CFF76A48}" destId="{D8AE8F53-7BA2-4389-904E-D219330C1E1C}" srcOrd="4" destOrd="0" presId="urn:microsoft.com/office/officeart/2005/8/layout/vList2"/>
    <dgm:cxn modelId="{5A6248B3-C7BC-492B-A1BE-0FB877FED4DD}" type="presParOf" srcId="{0510A773-88E1-4CC8-9A8A-8FE1CFF76A48}" destId="{7EECE9AC-2731-4E3B-B81A-89DD2BAE789C}" srcOrd="5" destOrd="0" presId="urn:microsoft.com/office/officeart/2005/8/layout/vList2"/>
    <dgm:cxn modelId="{A53676EB-A4F4-4926-B290-7C1F27A87AF7}" type="presParOf" srcId="{0510A773-88E1-4CC8-9A8A-8FE1CFF76A48}" destId="{80AC1EFB-ED1D-4360-A82B-19FBD358D12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BF182D2-8273-4EE4-9667-8BCC1B8608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BC75FB-A8FF-4098-AA3D-78D7DE955928}">
      <dgm:prSet phldrT="[Text]" custT="1"/>
      <dgm:spPr/>
      <dgm:t>
        <a:bodyPr/>
        <a:lstStyle/>
        <a:p>
          <a:pPr algn="ctr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Abnormal Angiogram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AE40FB-64BD-475A-B77C-54ED1A00ABB2}" type="parTrans" cxnId="{527A35C9-0DA3-4FDF-8027-C57E788671AE}">
      <dgm:prSet/>
      <dgm:spPr/>
      <dgm:t>
        <a:bodyPr/>
        <a:lstStyle/>
        <a:p>
          <a:endParaRPr lang="en-US"/>
        </a:p>
      </dgm:t>
    </dgm:pt>
    <dgm:pt modelId="{E481FC17-793D-408F-BF4F-FA522CC5ABE0}" type="sibTrans" cxnId="{527A35C9-0DA3-4FDF-8027-C57E788671AE}">
      <dgm:prSet/>
      <dgm:spPr/>
      <dgm:t>
        <a:bodyPr/>
        <a:lstStyle/>
        <a:p>
          <a:endParaRPr lang="en-US"/>
        </a:p>
      </dgm:t>
    </dgm:pt>
    <dgm:pt modelId="{52AF38A9-37AF-4DD4-80BC-A45706E5C8B0}" type="pres">
      <dgm:prSet presAssocID="{0BF182D2-8273-4EE4-9667-8BCC1B8608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A268D3-1F0D-44FD-A640-4AA89FA22F13}" type="pres">
      <dgm:prSet presAssocID="{84BC75FB-A8FF-4098-AA3D-78D7DE95592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7EB742-57D7-4627-945E-2D2CA957E2ED}" type="presOf" srcId="{84BC75FB-A8FF-4098-AA3D-78D7DE955928}" destId="{3FA268D3-1F0D-44FD-A640-4AA89FA22F13}" srcOrd="0" destOrd="0" presId="urn:microsoft.com/office/officeart/2005/8/layout/vList2"/>
    <dgm:cxn modelId="{527A35C9-0DA3-4FDF-8027-C57E788671AE}" srcId="{0BF182D2-8273-4EE4-9667-8BCC1B860896}" destId="{84BC75FB-A8FF-4098-AA3D-78D7DE955928}" srcOrd="0" destOrd="0" parTransId="{F5AE40FB-64BD-475A-B77C-54ED1A00ABB2}" sibTransId="{E481FC17-793D-408F-BF4F-FA522CC5ABE0}"/>
    <dgm:cxn modelId="{BF9CA2B1-02D8-4E15-A629-A598796AFCAB}" type="presOf" srcId="{0BF182D2-8273-4EE4-9667-8BCC1B860896}" destId="{52AF38A9-37AF-4DD4-80BC-A45706E5C8B0}" srcOrd="0" destOrd="0" presId="urn:microsoft.com/office/officeart/2005/8/layout/vList2"/>
    <dgm:cxn modelId="{62BF8BBC-269F-4630-A310-C23F7B9DC270}" type="presParOf" srcId="{52AF38A9-37AF-4DD4-80BC-A45706E5C8B0}" destId="{3FA268D3-1F0D-44FD-A640-4AA89FA22F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118796-DE6A-46E5-AE80-FECABA0B37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1A1E8F-394C-4A10-A9C7-4141D15F9CDE}">
      <dgm:prSet phldrT="[Text]" custT="1"/>
      <dgm:spPr/>
      <dgm:t>
        <a:bodyPr/>
        <a:lstStyle/>
        <a:p>
          <a:pPr algn="ctr"/>
          <a:r>
            <a:rPr lang="en-US" sz="1800" b="1" i="1" dirty="0" smtClean="0">
              <a:latin typeface="Times New Roman" pitchFamily="18" charset="0"/>
              <a:cs typeface="Times New Roman" pitchFamily="18" charset="0"/>
            </a:rPr>
            <a:t>Central retina </a:t>
          </a:r>
          <a:r>
            <a:rPr lang="sr-Cyrl-CS" sz="1800" b="1" i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800" b="1" i="1" dirty="0" smtClean="0">
              <a:latin typeface="Times New Roman" pitchFamily="18" charset="0"/>
              <a:cs typeface="Times New Roman" pitchFamily="18" charset="0"/>
            </a:rPr>
            <a:t>(Macula </a:t>
          </a:r>
          <a:r>
            <a:rPr lang="en-US" sz="1800" b="1" i="1" dirty="0" err="1" smtClean="0">
              <a:latin typeface="Times New Roman" pitchFamily="18" charset="0"/>
              <a:cs typeface="Times New Roman" pitchFamily="18" charset="0"/>
            </a:rPr>
            <a:t>lutea</a:t>
          </a:r>
          <a:r>
            <a:rPr lang="en-US" sz="1800" b="1" i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CA0DDE7-A72C-43D5-A294-F6E46CA82061}" type="parTrans" cxnId="{CC8E23A3-152E-4429-8DDF-53DA1B69AE8D}">
      <dgm:prSet/>
      <dgm:spPr/>
      <dgm:t>
        <a:bodyPr/>
        <a:lstStyle/>
        <a:p>
          <a:endParaRPr lang="en-US"/>
        </a:p>
      </dgm:t>
    </dgm:pt>
    <dgm:pt modelId="{E1CC1A98-A24F-43A6-AED2-F092A780EBC5}" type="sibTrans" cxnId="{CC8E23A3-152E-4429-8DDF-53DA1B69AE8D}">
      <dgm:prSet/>
      <dgm:spPr/>
      <dgm:t>
        <a:bodyPr/>
        <a:lstStyle/>
        <a:p>
          <a:endParaRPr lang="en-US"/>
        </a:p>
      </dgm:t>
    </dgm:pt>
    <dgm:pt modelId="{5352E6D7-2EB1-494C-BB5F-B23B6B9F8FD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Visual acuity and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Colour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vision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4EEA511-D775-4022-B8F0-DCEB67EF316E}" type="parTrans" cxnId="{4273F1F8-C1E2-4C04-A2A4-E41CE4000C3D}">
      <dgm:prSet/>
      <dgm:spPr/>
      <dgm:t>
        <a:bodyPr/>
        <a:lstStyle/>
        <a:p>
          <a:endParaRPr lang="en-US"/>
        </a:p>
      </dgm:t>
    </dgm:pt>
    <dgm:pt modelId="{64641138-B652-46AD-8E34-8F88D90A51F2}" type="sibTrans" cxnId="{4273F1F8-C1E2-4C04-A2A4-E41CE4000C3D}">
      <dgm:prSet/>
      <dgm:spPr/>
      <dgm:t>
        <a:bodyPr/>
        <a:lstStyle/>
        <a:p>
          <a:endParaRPr lang="en-US"/>
        </a:p>
      </dgm:t>
    </dgm:pt>
    <dgm:pt modelId="{7058F7C0-8FC7-4F3C-A2E0-D67FBCE29504}">
      <dgm:prSet phldrT="[Text]" custT="1"/>
      <dgm:spPr/>
      <dgm:t>
        <a:bodyPr/>
        <a:lstStyle/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Photopic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vision (at bright, light levels)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2286BFE-2B51-4E50-964D-8567B2DE6732}" type="parTrans" cxnId="{904E9A6D-1BB5-441F-B0EC-7C9840B3CA0A}">
      <dgm:prSet/>
      <dgm:spPr/>
      <dgm:t>
        <a:bodyPr/>
        <a:lstStyle/>
        <a:p>
          <a:endParaRPr lang="en-US"/>
        </a:p>
      </dgm:t>
    </dgm:pt>
    <dgm:pt modelId="{5206FDA7-8BC1-4DE2-8B10-AE9D127FD119}" type="sibTrans" cxnId="{904E9A6D-1BB5-441F-B0EC-7C9840B3CA0A}">
      <dgm:prSet/>
      <dgm:spPr/>
      <dgm:t>
        <a:bodyPr/>
        <a:lstStyle/>
        <a:p>
          <a:endParaRPr lang="en-US"/>
        </a:p>
      </dgm:t>
    </dgm:pt>
    <dgm:pt modelId="{94921379-A0AA-45A3-A993-88C67B1216B8}" type="pres">
      <dgm:prSet presAssocID="{6A118796-DE6A-46E5-AE80-FECABA0B37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9E1E49-129A-4144-882A-0E8206422EBB}" type="pres">
      <dgm:prSet presAssocID="{D41A1E8F-394C-4A10-A9C7-4141D15F9CDE}" presName="parentText" presStyleLbl="node1" presStyleIdx="0" presStyleCnt="1" custScaleY="884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4A5C6-DDF3-4AC7-A305-66F5B264800C}" type="pres">
      <dgm:prSet presAssocID="{D41A1E8F-394C-4A10-A9C7-4141D15F9CD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8E23A3-152E-4429-8DDF-53DA1B69AE8D}" srcId="{6A118796-DE6A-46E5-AE80-FECABA0B37E1}" destId="{D41A1E8F-394C-4A10-A9C7-4141D15F9CDE}" srcOrd="0" destOrd="0" parTransId="{1CA0DDE7-A72C-43D5-A294-F6E46CA82061}" sibTransId="{E1CC1A98-A24F-43A6-AED2-F092A780EBC5}"/>
    <dgm:cxn modelId="{0BF95497-4C88-4A62-B7A6-CC4245E0C329}" type="presOf" srcId="{6A118796-DE6A-46E5-AE80-FECABA0B37E1}" destId="{94921379-A0AA-45A3-A993-88C67B1216B8}" srcOrd="0" destOrd="0" presId="urn:microsoft.com/office/officeart/2005/8/layout/vList2"/>
    <dgm:cxn modelId="{904E9A6D-1BB5-441F-B0EC-7C9840B3CA0A}" srcId="{D41A1E8F-394C-4A10-A9C7-4141D15F9CDE}" destId="{7058F7C0-8FC7-4F3C-A2E0-D67FBCE29504}" srcOrd="1" destOrd="0" parTransId="{B2286BFE-2B51-4E50-964D-8567B2DE6732}" sibTransId="{5206FDA7-8BC1-4DE2-8B10-AE9D127FD119}"/>
    <dgm:cxn modelId="{4273F1F8-C1E2-4C04-A2A4-E41CE4000C3D}" srcId="{D41A1E8F-394C-4A10-A9C7-4141D15F9CDE}" destId="{5352E6D7-2EB1-494C-BB5F-B23B6B9F8FD7}" srcOrd="0" destOrd="0" parTransId="{94EEA511-D775-4022-B8F0-DCEB67EF316E}" sibTransId="{64641138-B652-46AD-8E34-8F88D90A51F2}"/>
    <dgm:cxn modelId="{99F27CD0-3A65-4B66-9786-2D01CDE35AE4}" type="presOf" srcId="{D41A1E8F-394C-4A10-A9C7-4141D15F9CDE}" destId="{589E1E49-129A-4144-882A-0E8206422EBB}" srcOrd="0" destOrd="0" presId="urn:microsoft.com/office/officeart/2005/8/layout/vList2"/>
    <dgm:cxn modelId="{19A38257-EF3D-4A21-A5F3-F4133728B963}" type="presOf" srcId="{5352E6D7-2EB1-494C-BB5F-B23B6B9F8FD7}" destId="{6B34A5C6-DDF3-4AC7-A305-66F5B264800C}" srcOrd="0" destOrd="0" presId="urn:microsoft.com/office/officeart/2005/8/layout/vList2"/>
    <dgm:cxn modelId="{FCF465C7-2F50-4507-81CA-1CBCAF591B83}" type="presOf" srcId="{7058F7C0-8FC7-4F3C-A2E0-D67FBCE29504}" destId="{6B34A5C6-DDF3-4AC7-A305-66F5B264800C}" srcOrd="0" destOrd="1" presId="urn:microsoft.com/office/officeart/2005/8/layout/vList2"/>
    <dgm:cxn modelId="{1DFCFFF8-C467-4FD8-84E2-DC7901C68B1A}" type="presParOf" srcId="{94921379-A0AA-45A3-A993-88C67B1216B8}" destId="{589E1E49-129A-4144-882A-0E8206422EBB}" srcOrd="0" destOrd="0" presId="urn:microsoft.com/office/officeart/2005/8/layout/vList2"/>
    <dgm:cxn modelId="{90CB2BFB-F578-48B7-AFE0-312FE8E08D38}" type="presParOf" srcId="{94921379-A0AA-45A3-A993-88C67B1216B8}" destId="{6B34A5C6-DDF3-4AC7-A305-66F5B264800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18698E5C-EB9D-400B-910B-A89B1360B7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F392B26-BAD4-48D7-A4F0-AF277909345C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Hyper-fluorescence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29B034-12D7-4642-AC18-BB769B4E047E}" type="parTrans" cxnId="{52D3F729-8866-4032-8CEA-651A1E1458A0}">
      <dgm:prSet/>
      <dgm:spPr/>
      <dgm:t>
        <a:bodyPr/>
        <a:lstStyle/>
        <a:p>
          <a:endParaRPr lang="en-US"/>
        </a:p>
      </dgm:t>
    </dgm:pt>
    <dgm:pt modelId="{96CFCBE2-B2C7-408D-851D-53C9B61E4B06}" type="sibTrans" cxnId="{52D3F729-8866-4032-8CEA-651A1E1458A0}">
      <dgm:prSet/>
      <dgm:spPr/>
      <dgm:t>
        <a:bodyPr/>
        <a:lstStyle/>
        <a:p>
          <a:endParaRPr lang="en-US"/>
        </a:p>
      </dgm:t>
    </dgm:pt>
    <dgm:pt modelId="{7105A13B-7290-45BC-A343-6FF781895FD7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 RPE “window” defect : atrophy of the overlying RPE cells with unmasking of background choroidal fluorescence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437177-669A-40A5-9B2B-ADFB6F60DE23}" type="parTrans" cxnId="{FFD4C9D3-E098-4ABD-B233-919E0525E5E6}">
      <dgm:prSet/>
      <dgm:spPr/>
      <dgm:t>
        <a:bodyPr/>
        <a:lstStyle/>
        <a:p>
          <a:endParaRPr lang="en-US"/>
        </a:p>
      </dgm:t>
    </dgm:pt>
    <dgm:pt modelId="{AA10A2C0-295E-4BF1-A4F7-FFB55C7D838D}" type="sibTrans" cxnId="{FFD4C9D3-E098-4ABD-B233-919E0525E5E6}">
      <dgm:prSet/>
      <dgm:spPr/>
      <dgm:t>
        <a:bodyPr/>
        <a:lstStyle/>
        <a:p>
          <a:endParaRPr lang="en-US"/>
        </a:p>
      </dgm:t>
    </dgm:pt>
    <dgm:pt modelId="{AC157FEC-316E-4ABE-8835-157A0C50FC6F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 of dye: breakdown of inner BRB, from retinal or choroidal new vessels 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4DA826-C0A1-46C6-B60D-CA1FC68BBC04}" type="parTrans" cxnId="{55F7187F-8D82-45F0-9CFE-D5BEEAF52FBE}">
      <dgm:prSet/>
      <dgm:spPr/>
      <dgm:t>
        <a:bodyPr/>
        <a:lstStyle/>
        <a:p>
          <a:endParaRPr lang="en-US"/>
        </a:p>
      </dgm:t>
    </dgm:pt>
    <dgm:pt modelId="{BC46A13F-8842-4FC5-8C72-4FFA7CE6F88F}" type="sibTrans" cxnId="{55F7187F-8D82-45F0-9CFE-D5BEEAF52FBE}">
      <dgm:prSet/>
      <dgm:spPr/>
      <dgm:t>
        <a:bodyPr/>
        <a:lstStyle/>
        <a:p>
          <a:endParaRPr lang="en-US"/>
        </a:p>
      </dgm:t>
    </dgm:pt>
    <dgm:pt modelId="{805FEBDC-5677-4A39-8F30-E016A0BB19E3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Pooling of dye: under RPE detachment or in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subretinal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space caused by a breakdown of the outer BRB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B02CB3-91C8-4491-A3CB-6504A4FF04CA}" type="parTrans" cxnId="{6EB651BD-AB60-4E01-BC6C-EBBCA9B049E3}">
      <dgm:prSet/>
      <dgm:spPr/>
      <dgm:t>
        <a:bodyPr/>
        <a:lstStyle/>
        <a:p>
          <a:endParaRPr lang="en-US"/>
        </a:p>
      </dgm:t>
    </dgm:pt>
    <dgm:pt modelId="{3FC435A6-9048-40C8-A034-355FC6B6D08C}" type="sibTrans" cxnId="{6EB651BD-AB60-4E01-BC6C-EBBCA9B049E3}">
      <dgm:prSet/>
      <dgm:spPr/>
      <dgm:t>
        <a:bodyPr/>
        <a:lstStyle/>
        <a:p>
          <a:endParaRPr lang="en-US"/>
        </a:p>
      </dgm:t>
    </dgm:pt>
    <dgm:pt modelId="{D396A5BF-97CF-4D59-9998-59AE229428DE}" type="pres">
      <dgm:prSet presAssocID="{18698E5C-EB9D-400B-910B-A89B1360B7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E9CE2E-A2B2-4FC1-91FD-0FC3CF086B47}" type="pres">
      <dgm:prSet presAssocID="{8F392B26-BAD4-48D7-A4F0-AF277909345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E7481E-BA87-40D6-9AD2-FB240C5E0D79}" type="pres">
      <dgm:prSet presAssocID="{8F392B26-BAD4-48D7-A4F0-AF277909345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6878CF6-7D30-432C-8E7D-DFA3B1306BC8}" type="presOf" srcId="{18698E5C-EB9D-400B-910B-A89B1360B7C5}" destId="{D396A5BF-97CF-4D59-9998-59AE229428DE}" srcOrd="0" destOrd="0" presId="urn:microsoft.com/office/officeart/2005/8/layout/vList2"/>
    <dgm:cxn modelId="{579FB542-FA27-4A88-A43E-7C3334DA671B}" type="presOf" srcId="{8F392B26-BAD4-48D7-A4F0-AF277909345C}" destId="{E5E9CE2E-A2B2-4FC1-91FD-0FC3CF086B47}" srcOrd="0" destOrd="0" presId="urn:microsoft.com/office/officeart/2005/8/layout/vList2"/>
    <dgm:cxn modelId="{D89139CB-FF5C-4050-B924-1A9C4E5CB2A1}" type="presOf" srcId="{AC157FEC-316E-4ABE-8835-157A0C50FC6F}" destId="{F3E7481E-BA87-40D6-9AD2-FB240C5E0D79}" srcOrd="0" destOrd="1" presId="urn:microsoft.com/office/officeart/2005/8/layout/vList2"/>
    <dgm:cxn modelId="{FFD4C9D3-E098-4ABD-B233-919E0525E5E6}" srcId="{8F392B26-BAD4-48D7-A4F0-AF277909345C}" destId="{7105A13B-7290-45BC-A343-6FF781895FD7}" srcOrd="0" destOrd="0" parTransId="{A2437177-669A-40A5-9B2B-ADFB6F60DE23}" sibTransId="{AA10A2C0-295E-4BF1-A4F7-FFB55C7D838D}"/>
    <dgm:cxn modelId="{52D3F729-8866-4032-8CEA-651A1E1458A0}" srcId="{18698E5C-EB9D-400B-910B-A89B1360B7C5}" destId="{8F392B26-BAD4-48D7-A4F0-AF277909345C}" srcOrd="0" destOrd="0" parTransId="{7C29B034-12D7-4642-AC18-BB769B4E047E}" sibTransId="{96CFCBE2-B2C7-408D-851D-53C9B61E4B06}"/>
    <dgm:cxn modelId="{6EB651BD-AB60-4E01-BC6C-EBBCA9B049E3}" srcId="{8F392B26-BAD4-48D7-A4F0-AF277909345C}" destId="{805FEBDC-5677-4A39-8F30-E016A0BB19E3}" srcOrd="2" destOrd="0" parTransId="{74B02CB3-91C8-4491-A3CB-6504A4FF04CA}" sibTransId="{3FC435A6-9048-40C8-A034-355FC6B6D08C}"/>
    <dgm:cxn modelId="{344EB1E2-962A-4B97-9771-1DAE4FE48714}" type="presOf" srcId="{805FEBDC-5677-4A39-8F30-E016A0BB19E3}" destId="{F3E7481E-BA87-40D6-9AD2-FB240C5E0D79}" srcOrd="0" destOrd="2" presId="urn:microsoft.com/office/officeart/2005/8/layout/vList2"/>
    <dgm:cxn modelId="{55F7187F-8D82-45F0-9CFE-D5BEEAF52FBE}" srcId="{8F392B26-BAD4-48D7-A4F0-AF277909345C}" destId="{AC157FEC-316E-4ABE-8835-157A0C50FC6F}" srcOrd="1" destOrd="0" parTransId="{5F4DA826-C0A1-46C6-B60D-CA1FC68BBC04}" sibTransId="{BC46A13F-8842-4FC5-8C72-4FFA7CE6F88F}"/>
    <dgm:cxn modelId="{6BA933D1-3910-4247-B202-EA5881228EDD}" type="presOf" srcId="{7105A13B-7290-45BC-A343-6FF781895FD7}" destId="{F3E7481E-BA87-40D6-9AD2-FB240C5E0D79}" srcOrd="0" destOrd="0" presId="urn:microsoft.com/office/officeart/2005/8/layout/vList2"/>
    <dgm:cxn modelId="{4A780364-3A47-4622-91D2-8B1CDDF4D37D}" type="presParOf" srcId="{D396A5BF-97CF-4D59-9998-59AE229428DE}" destId="{E5E9CE2E-A2B2-4FC1-91FD-0FC3CF086B47}" srcOrd="0" destOrd="0" presId="urn:microsoft.com/office/officeart/2005/8/layout/vList2"/>
    <dgm:cxn modelId="{A1A35957-6072-4BC3-90EB-77D0CFF0DC36}" type="presParOf" srcId="{D396A5BF-97CF-4D59-9998-59AE229428DE}" destId="{F3E7481E-BA87-40D6-9AD2-FB240C5E0D7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1ED2A0D-3B55-4484-8BFA-144B9CC7DA6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90E631-8950-4AA2-A841-8B1CE8748656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Hypo-fluorescence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ABE98A-3730-4428-A9C0-18D6E29FFC4C}" type="parTrans" cxnId="{F79C4ED9-1B56-4A91-9FA3-57977B65B510}">
      <dgm:prSet/>
      <dgm:spPr/>
      <dgm:t>
        <a:bodyPr/>
        <a:lstStyle/>
        <a:p>
          <a:endParaRPr lang="en-US"/>
        </a:p>
      </dgm:t>
    </dgm:pt>
    <dgm:pt modelId="{9C156860-E0A9-400C-972E-3732D689234F}" type="sibTrans" cxnId="{F79C4ED9-1B56-4A91-9FA3-57977B65B510}">
      <dgm:prSet/>
      <dgm:spPr/>
      <dgm:t>
        <a:bodyPr/>
        <a:lstStyle/>
        <a:p>
          <a:endParaRPr lang="en-US"/>
        </a:p>
      </dgm:t>
    </dgm:pt>
    <dgm:pt modelId="{7BA0C0BD-DC7E-4BA2-B10B-0CBF0D990DF7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Increased density of pigment (xanthophyll in the sensory retina, melanin in the RPE), deposition of abnormal materials (hard  exudates in the sensory retina, lipofuscin in Best‘s diseases) and blood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3EAA3D-A869-4B1F-BE9D-29CD801B83DD}" type="parTrans" cxnId="{2DA9CAE3-6B24-4C64-88E6-51A77A04B657}">
      <dgm:prSet/>
      <dgm:spPr/>
      <dgm:t>
        <a:bodyPr/>
        <a:lstStyle/>
        <a:p>
          <a:endParaRPr lang="en-US"/>
        </a:p>
      </dgm:t>
    </dgm:pt>
    <dgm:pt modelId="{871666CC-3427-4F36-94A2-65235856F915}" type="sibTrans" cxnId="{2DA9CAE3-6B24-4C64-88E6-51A77A04B657}">
      <dgm:prSet/>
      <dgm:spPr/>
      <dgm:t>
        <a:bodyPr/>
        <a:lstStyle/>
        <a:p>
          <a:endParaRPr lang="en-US"/>
        </a:p>
      </dgm:t>
    </dgm:pt>
    <dgm:pt modelId="{4329FCC6-F5E7-45EB-81F3-4D3E6860E11F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Loss of vascular tissue as in severe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myiopic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degeneration or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choroidermia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EC0EF7-1FED-45D9-BD28-2879D72D438A}" type="parTrans" cxnId="{A6201641-EBBF-447F-85C9-516C68C1F058}">
      <dgm:prSet/>
      <dgm:spPr/>
      <dgm:t>
        <a:bodyPr/>
        <a:lstStyle/>
        <a:p>
          <a:endParaRPr lang="en-US"/>
        </a:p>
      </dgm:t>
    </dgm:pt>
    <dgm:pt modelId="{2F634E4B-0B6C-4FB0-8058-6261A473D1FE}" type="sibTrans" cxnId="{A6201641-EBBF-447F-85C9-516C68C1F058}">
      <dgm:prSet/>
      <dgm:spPr/>
      <dgm:t>
        <a:bodyPr/>
        <a:lstStyle/>
        <a:p>
          <a:endParaRPr lang="en-US"/>
        </a:p>
      </dgm:t>
    </dgm:pt>
    <dgm:pt modelId="{15CA4EB8-0D58-4A9F-9D8F-AE5B5BB8CAE9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Obstruction of retinal circulation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1AB4B5-E03A-4FA0-B9A5-F22052CB113E}" type="parTrans" cxnId="{D3883272-033C-411F-AC9D-3F8587555393}">
      <dgm:prSet/>
      <dgm:spPr/>
      <dgm:t>
        <a:bodyPr/>
        <a:lstStyle/>
        <a:p>
          <a:endParaRPr lang="en-US"/>
        </a:p>
      </dgm:t>
    </dgm:pt>
    <dgm:pt modelId="{5EB00D5C-EA33-45E8-BF77-0B2B2C0607E9}" type="sibTrans" cxnId="{D3883272-033C-411F-AC9D-3F8587555393}">
      <dgm:prSet/>
      <dgm:spPr/>
      <dgm:t>
        <a:bodyPr/>
        <a:lstStyle/>
        <a:p>
          <a:endParaRPr lang="en-US"/>
        </a:p>
      </dgm:t>
    </dgm:pt>
    <dgm:pt modelId="{AAFC5C18-39F5-47E6-B0DD-8D1B67F0A13E}" type="pres">
      <dgm:prSet presAssocID="{31ED2A0D-3B55-4484-8BFA-144B9CC7DA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674A41-B1E9-4BAF-8B65-FFC48A542DA3}" type="pres">
      <dgm:prSet presAssocID="{0390E631-8950-4AA2-A841-8B1CE8748656}" presName="parentText" presStyleLbl="node1" presStyleIdx="0" presStyleCnt="1" custScaleY="8941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4E76D7-3702-48E1-8E12-DD81A745B985}" type="pres">
      <dgm:prSet presAssocID="{0390E631-8950-4AA2-A841-8B1CE8748656}" presName="childText" presStyleLbl="revTx" presStyleIdx="0" presStyleCnt="1" custScaleY="1024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7B3BBF-324A-4327-9248-F5B8E9E00303}" type="presOf" srcId="{7BA0C0BD-DC7E-4BA2-B10B-0CBF0D990DF7}" destId="{3A4E76D7-3702-48E1-8E12-DD81A745B985}" srcOrd="0" destOrd="0" presId="urn:microsoft.com/office/officeart/2005/8/layout/vList2"/>
    <dgm:cxn modelId="{E1FEB5CB-6014-4158-84C7-F4FFDEFDFB7D}" type="presOf" srcId="{4329FCC6-F5E7-45EB-81F3-4D3E6860E11F}" destId="{3A4E76D7-3702-48E1-8E12-DD81A745B985}" srcOrd="0" destOrd="2" presId="urn:microsoft.com/office/officeart/2005/8/layout/vList2"/>
    <dgm:cxn modelId="{F79C4ED9-1B56-4A91-9FA3-57977B65B510}" srcId="{31ED2A0D-3B55-4484-8BFA-144B9CC7DA6A}" destId="{0390E631-8950-4AA2-A841-8B1CE8748656}" srcOrd="0" destOrd="0" parTransId="{F9ABE98A-3730-4428-A9C0-18D6E29FFC4C}" sibTransId="{9C156860-E0A9-400C-972E-3732D689234F}"/>
    <dgm:cxn modelId="{256BB270-7A8F-4E5D-AF0D-A1BF6CAF5315}" type="presOf" srcId="{0390E631-8950-4AA2-A841-8B1CE8748656}" destId="{B8674A41-B1E9-4BAF-8B65-FFC48A542DA3}" srcOrd="0" destOrd="0" presId="urn:microsoft.com/office/officeart/2005/8/layout/vList2"/>
    <dgm:cxn modelId="{2DA9CAE3-6B24-4C64-88E6-51A77A04B657}" srcId="{0390E631-8950-4AA2-A841-8B1CE8748656}" destId="{7BA0C0BD-DC7E-4BA2-B10B-0CBF0D990DF7}" srcOrd="0" destOrd="0" parTransId="{733EAA3D-A869-4B1F-BE9D-29CD801B83DD}" sibTransId="{871666CC-3427-4F36-94A2-65235856F915}"/>
    <dgm:cxn modelId="{14C3B32F-75F6-4DFF-BB92-8A5532CAE831}" type="presOf" srcId="{15CA4EB8-0D58-4A9F-9D8F-AE5B5BB8CAE9}" destId="{3A4E76D7-3702-48E1-8E12-DD81A745B985}" srcOrd="0" destOrd="1" presId="urn:microsoft.com/office/officeart/2005/8/layout/vList2"/>
    <dgm:cxn modelId="{A6201641-EBBF-447F-85C9-516C68C1F058}" srcId="{0390E631-8950-4AA2-A841-8B1CE8748656}" destId="{4329FCC6-F5E7-45EB-81F3-4D3E6860E11F}" srcOrd="2" destOrd="0" parTransId="{9FEC0EF7-1FED-45D9-BD28-2879D72D438A}" sibTransId="{2F634E4B-0B6C-4FB0-8058-6261A473D1FE}"/>
    <dgm:cxn modelId="{FFFC722C-60EC-44C4-AA3B-A217F7A3BB48}" type="presOf" srcId="{31ED2A0D-3B55-4484-8BFA-144B9CC7DA6A}" destId="{AAFC5C18-39F5-47E6-B0DD-8D1B67F0A13E}" srcOrd="0" destOrd="0" presId="urn:microsoft.com/office/officeart/2005/8/layout/vList2"/>
    <dgm:cxn modelId="{D3883272-033C-411F-AC9D-3F8587555393}" srcId="{0390E631-8950-4AA2-A841-8B1CE8748656}" destId="{15CA4EB8-0D58-4A9F-9D8F-AE5B5BB8CAE9}" srcOrd="1" destOrd="0" parTransId="{B81AB4B5-E03A-4FA0-B9A5-F22052CB113E}" sibTransId="{5EB00D5C-EA33-45E8-BF77-0B2B2C0607E9}"/>
    <dgm:cxn modelId="{BC40EB28-0CA2-40DC-9A74-CC7836B69DC1}" type="presParOf" srcId="{AAFC5C18-39F5-47E6-B0DD-8D1B67F0A13E}" destId="{B8674A41-B1E9-4BAF-8B65-FFC48A542DA3}" srcOrd="0" destOrd="0" presId="urn:microsoft.com/office/officeart/2005/8/layout/vList2"/>
    <dgm:cxn modelId="{41D76D5E-E08F-4572-8072-AE15B17A6308}" type="presParOf" srcId="{AAFC5C18-39F5-47E6-B0DD-8D1B67F0A13E}" destId="{3A4E76D7-3702-48E1-8E12-DD81A745B98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60E54985-3C5F-49DF-94E1-08FCB76094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05A7B4-1CAA-455F-AB2D-8B1E7A481A33}">
      <dgm:prSet phldrT="[Text]" custT="1"/>
      <dgm:spPr/>
      <dgm:t>
        <a:bodyPr/>
        <a:lstStyle/>
        <a:p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OCT 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Optical Coherence Tomography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7E6F44-C1C5-41C9-86C4-F72C45543474}" type="parTrans" cxnId="{B7E4CC3D-56AE-45DF-9297-12D91C0EE11B}">
      <dgm:prSet/>
      <dgm:spPr/>
      <dgm:t>
        <a:bodyPr/>
        <a:lstStyle/>
        <a:p>
          <a:endParaRPr lang="en-US"/>
        </a:p>
      </dgm:t>
    </dgm:pt>
    <dgm:pt modelId="{8A867DF4-25D7-4DAC-9F48-5A95B6D237BF}" type="sibTrans" cxnId="{B7E4CC3D-56AE-45DF-9297-12D91C0EE11B}">
      <dgm:prSet/>
      <dgm:spPr/>
      <dgm:t>
        <a:bodyPr/>
        <a:lstStyle/>
        <a:p>
          <a:endParaRPr lang="en-US"/>
        </a:p>
      </dgm:t>
    </dgm:pt>
    <dgm:pt modelId="{0E20C2EC-DF51-40BB-89D8-41E39577EFF6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OPTICAL REFLECTIVITY                           Difference in optical reflectivity of tissue microstructures of different retinal layers RESOLUTION 5-7µm - Histological accuracy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7E8575-A433-40AA-A546-7CC07EB93B95}" type="parTrans" cxnId="{62EA370E-F462-4559-B9E1-83CCAAB1EF63}">
      <dgm:prSet/>
      <dgm:spPr/>
      <dgm:t>
        <a:bodyPr/>
        <a:lstStyle/>
        <a:p>
          <a:endParaRPr lang="en-US"/>
        </a:p>
      </dgm:t>
    </dgm:pt>
    <dgm:pt modelId="{DF8FF3F0-62EA-4762-B745-564F80BD6A18}" type="sibTrans" cxnId="{62EA370E-F462-4559-B9E1-83CCAAB1EF63}">
      <dgm:prSet/>
      <dgm:spPr/>
      <dgm:t>
        <a:bodyPr/>
        <a:lstStyle/>
        <a:p>
          <a:endParaRPr lang="en-US"/>
        </a:p>
      </dgm:t>
    </dgm:pt>
    <dgm:pt modelId="{EB6D9D2B-D939-4AD7-AAC6-8B03E2202278}" type="pres">
      <dgm:prSet presAssocID="{60E54985-3C5F-49DF-94E1-08FCB76094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A96CF4-27F1-42CC-8CB3-0AE27083C8CD}" type="pres">
      <dgm:prSet presAssocID="{4F05A7B4-1CAA-455F-AB2D-8B1E7A481A33}" presName="linNode" presStyleCnt="0"/>
      <dgm:spPr/>
    </dgm:pt>
    <dgm:pt modelId="{CFB46FD1-B4E9-4E9C-B17A-75AA3509C062}" type="pres">
      <dgm:prSet presAssocID="{4F05A7B4-1CAA-455F-AB2D-8B1E7A481A33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AC43E-C3EF-48B9-9238-F63ECBA1D959}" type="pres">
      <dgm:prSet presAssocID="{4F05A7B4-1CAA-455F-AB2D-8B1E7A481A33}" presName="descendantText" presStyleLbl="alignAccFollowNode1" presStyleIdx="0" presStyleCnt="1" custScaleX="127217" custScaleY="125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D144E0-ACC5-439C-A81E-F43DB070AC90}" type="presOf" srcId="{4F05A7B4-1CAA-455F-AB2D-8B1E7A481A33}" destId="{CFB46FD1-B4E9-4E9C-B17A-75AA3509C062}" srcOrd="0" destOrd="0" presId="urn:microsoft.com/office/officeart/2005/8/layout/vList5"/>
    <dgm:cxn modelId="{62EA370E-F462-4559-B9E1-83CCAAB1EF63}" srcId="{4F05A7B4-1CAA-455F-AB2D-8B1E7A481A33}" destId="{0E20C2EC-DF51-40BB-89D8-41E39577EFF6}" srcOrd="0" destOrd="0" parTransId="{757E8575-A433-40AA-A546-7CC07EB93B95}" sibTransId="{DF8FF3F0-62EA-4762-B745-564F80BD6A18}"/>
    <dgm:cxn modelId="{9949152F-CACA-4D3B-AF2F-E3EF7B572D3C}" type="presOf" srcId="{60E54985-3C5F-49DF-94E1-08FCB7609447}" destId="{EB6D9D2B-D939-4AD7-AAC6-8B03E2202278}" srcOrd="0" destOrd="0" presId="urn:microsoft.com/office/officeart/2005/8/layout/vList5"/>
    <dgm:cxn modelId="{F520A78C-419C-4CC5-BE4C-2C080E2EE72A}" type="presOf" srcId="{0E20C2EC-DF51-40BB-89D8-41E39577EFF6}" destId="{292AC43E-C3EF-48B9-9238-F63ECBA1D959}" srcOrd="0" destOrd="0" presId="urn:microsoft.com/office/officeart/2005/8/layout/vList5"/>
    <dgm:cxn modelId="{B7E4CC3D-56AE-45DF-9297-12D91C0EE11B}" srcId="{60E54985-3C5F-49DF-94E1-08FCB7609447}" destId="{4F05A7B4-1CAA-455F-AB2D-8B1E7A481A33}" srcOrd="0" destOrd="0" parTransId="{BB7E6F44-C1C5-41C9-86C4-F72C45543474}" sibTransId="{8A867DF4-25D7-4DAC-9F48-5A95B6D237BF}"/>
    <dgm:cxn modelId="{F556DA60-1A44-4EEC-B7D0-770C3DF9D41F}" type="presParOf" srcId="{EB6D9D2B-D939-4AD7-AAC6-8B03E2202278}" destId="{8DA96CF4-27F1-42CC-8CB3-0AE27083C8CD}" srcOrd="0" destOrd="0" presId="urn:microsoft.com/office/officeart/2005/8/layout/vList5"/>
    <dgm:cxn modelId="{AA13F8E3-8FC0-40A7-A69A-BA3672849E4A}" type="presParOf" srcId="{8DA96CF4-27F1-42CC-8CB3-0AE27083C8CD}" destId="{CFB46FD1-B4E9-4E9C-B17A-75AA3509C062}" srcOrd="0" destOrd="0" presId="urn:microsoft.com/office/officeart/2005/8/layout/vList5"/>
    <dgm:cxn modelId="{4C48B358-AACE-4B9E-8921-C1A2820B2BD6}" type="presParOf" srcId="{8DA96CF4-27F1-42CC-8CB3-0AE27083C8CD}" destId="{292AC43E-C3EF-48B9-9238-F63ECBA1D95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2CBA16C6-91E2-46EA-93E1-7EF25AE1E2C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617606-ADB0-4EFE-9B34-9D2EECA3A401}">
      <dgm:prSet phldrT="[Text]" custT="1"/>
      <dgm:spPr/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OCT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1B311-BFE1-420A-85A2-34E908FB5B34}" type="parTrans" cxnId="{95C6AC15-6BCE-435F-8F20-C833B7665862}">
      <dgm:prSet/>
      <dgm:spPr/>
      <dgm:t>
        <a:bodyPr/>
        <a:lstStyle/>
        <a:p>
          <a:endParaRPr lang="en-US"/>
        </a:p>
      </dgm:t>
    </dgm:pt>
    <dgm:pt modelId="{DC35BFBB-C1D8-43C4-BFFA-F4A4363E14BF}" type="sibTrans" cxnId="{95C6AC15-6BCE-435F-8F20-C833B7665862}">
      <dgm:prSet/>
      <dgm:spPr/>
      <dgm:t>
        <a:bodyPr/>
        <a:lstStyle/>
        <a:p>
          <a:endParaRPr lang="en-US"/>
        </a:p>
      </dgm:t>
    </dgm:pt>
    <dgm:pt modelId="{D889728A-380F-4963-A2D1-05C6909F6750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thickness: 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Central Subfield Thickness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(CST) 1mm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: pathological </a:t>
          </a:r>
          <a:r>
            <a:rPr lang="en-U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SCT </a:t>
          </a:r>
          <a:r>
            <a:rPr lang="sr-Latn-R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&gt;</a:t>
          </a:r>
          <a:r>
            <a:rPr lang="en-U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305µm for men</a:t>
          </a:r>
          <a:r>
            <a:rPr lang="pl-PL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CST</a:t>
          </a:r>
          <a:r>
            <a:rPr lang="pl-PL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&gt;290µm</a:t>
          </a:r>
          <a:r>
            <a:rPr lang="en-U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 women 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AC0D9E-C1FA-40A8-934A-BD5F7E0B5067}" type="parTrans" cxnId="{415BD76C-D79E-4645-BDAD-27DAAF848190}">
      <dgm:prSet/>
      <dgm:spPr/>
      <dgm:t>
        <a:bodyPr/>
        <a:lstStyle/>
        <a:p>
          <a:endParaRPr lang="en-US"/>
        </a:p>
      </dgm:t>
    </dgm:pt>
    <dgm:pt modelId="{49EF97E4-0042-46F2-9439-CBAC626261AA}" type="sibTrans" cxnId="{415BD76C-D79E-4645-BDAD-27DAAF848190}">
      <dgm:prSet/>
      <dgm:spPr/>
      <dgm:t>
        <a:bodyPr/>
        <a:lstStyle/>
        <a:p>
          <a:endParaRPr lang="en-US"/>
        </a:p>
      </dgm:t>
    </dgm:pt>
    <dgm:pt modelId="{E2B1D0A1-7427-4E5B-98F5-1EB3CB5F971E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Assessment of retinal architecture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3DCB95-6ED5-4486-971A-2BCC3BF76AFA}" type="parTrans" cxnId="{18ED9848-2F96-40A1-A138-155941DA062A}">
      <dgm:prSet/>
      <dgm:spPr/>
      <dgm:t>
        <a:bodyPr/>
        <a:lstStyle/>
        <a:p>
          <a:endParaRPr lang="en-US"/>
        </a:p>
      </dgm:t>
    </dgm:pt>
    <dgm:pt modelId="{56DD6F6B-1D93-43A6-B077-18BCECEF1D3B}" type="sibTrans" cxnId="{18ED9848-2F96-40A1-A138-155941DA062A}">
      <dgm:prSet/>
      <dgm:spPr/>
      <dgm:t>
        <a:bodyPr/>
        <a:lstStyle/>
        <a:p>
          <a:endParaRPr lang="en-US"/>
        </a:p>
      </dgm:t>
    </dgm:pt>
    <dgm:pt modelId="{61B6C5D9-F8B0-4EA6-846E-C2DF695ADFE9}" type="pres">
      <dgm:prSet presAssocID="{2CBA16C6-91E2-46EA-93E1-7EF25AE1E2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6AA7CE-B829-4D47-A709-5528EFCE1487}" type="pres">
      <dgm:prSet presAssocID="{05617606-ADB0-4EFE-9B34-9D2EECA3A401}" presName="linNode" presStyleCnt="0"/>
      <dgm:spPr/>
    </dgm:pt>
    <dgm:pt modelId="{60226D80-BB2A-454E-AEA8-FE72211863C4}" type="pres">
      <dgm:prSet presAssocID="{05617606-ADB0-4EFE-9B34-9D2EECA3A401}" presName="parentText" presStyleLbl="node1" presStyleIdx="0" presStyleCnt="1" custScaleX="5029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C489B-BFE3-4602-B2F5-C7FE5FE3D321}" type="pres">
      <dgm:prSet presAssocID="{05617606-ADB0-4EFE-9B34-9D2EECA3A401}" presName="descendantText" presStyleLbl="alignAccFollowNode1" presStyleIdx="0" presStyleCnt="1" custScaleX="152558" custScaleY="125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BE9A-2C3A-457E-9F9B-FB0A7A21AD44}" type="presOf" srcId="{05617606-ADB0-4EFE-9B34-9D2EECA3A401}" destId="{60226D80-BB2A-454E-AEA8-FE72211863C4}" srcOrd="0" destOrd="0" presId="urn:microsoft.com/office/officeart/2005/8/layout/vList5"/>
    <dgm:cxn modelId="{C72BEB94-1FFB-4E5A-A2F6-D9EA5DEB18E7}" type="presOf" srcId="{2CBA16C6-91E2-46EA-93E1-7EF25AE1E2CE}" destId="{61B6C5D9-F8B0-4EA6-846E-C2DF695ADFE9}" srcOrd="0" destOrd="0" presId="urn:microsoft.com/office/officeart/2005/8/layout/vList5"/>
    <dgm:cxn modelId="{E1F2918C-E1A3-4AAC-8B05-FC7E1691D20F}" type="presOf" srcId="{D889728A-380F-4963-A2D1-05C6909F6750}" destId="{324C489B-BFE3-4602-B2F5-C7FE5FE3D321}" srcOrd="0" destOrd="0" presId="urn:microsoft.com/office/officeart/2005/8/layout/vList5"/>
    <dgm:cxn modelId="{95C6AC15-6BCE-435F-8F20-C833B7665862}" srcId="{2CBA16C6-91E2-46EA-93E1-7EF25AE1E2CE}" destId="{05617606-ADB0-4EFE-9B34-9D2EECA3A401}" srcOrd="0" destOrd="0" parTransId="{A121B311-BFE1-420A-85A2-34E908FB5B34}" sibTransId="{DC35BFBB-C1D8-43C4-BFFA-F4A4363E14BF}"/>
    <dgm:cxn modelId="{18ED9848-2F96-40A1-A138-155941DA062A}" srcId="{05617606-ADB0-4EFE-9B34-9D2EECA3A401}" destId="{E2B1D0A1-7427-4E5B-98F5-1EB3CB5F971E}" srcOrd="1" destOrd="0" parTransId="{543DCB95-6ED5-4486-971A-2BCC3BF76AFA}" sibTransId="{56DD6F6B-1D93-43A6-B077-18BCECEF1D3B}"/>
    <dgm:cxn modelId="{415BD76C-D79E-4645-BDAD-27DAAF848190}" srcId="{05617606-ADB0-4EFE-9B34-9D2EECA3A401}" destId="{D889728A-380F-4963-A2D1-05C6909F6750}" srcOrd="0" destOrd="0" parTransId="{DFAC0D9E-C1FA-40A8-934A-BD5F7E0B5067}" sibTransId="{49EF97E4-0042-46F2-9439-CBAC626261AA}"/>
    <dgm:cxn modelId="{2745104F-733E-46F9-8EFA-419E630103D3}" type="presOf" srcId="{E2B1D0A1-7427-4E5B-98F5-1EB3CB5F971E}" destId="{324C489B-BFE3-4602-B2F5-C7FE5FE3D321}" srcOrd="0" destOrd="1" presId="urn:microsoft.com/office/officeart/2005/8/layout/vList5"/>
    <dgm:cxn modelId="{B9660F2C-3D19-4807-92FA-76ACCEAC78EA}" type="presParOf" srcId="{61B6C5D9-F8B0-4EA6-846E-C2DF695ADFE9}" destId="{106AA7CE-B829-4D47-A709-5528EFCE1487}" srcOrd="0" destOrd="0" presId="urn:microsoft.com/office/officeart/2005/8/layout/vList5"/>
    <dgm:cxn modelId="{A3C71332-184D-4A37-8088-16A80E50B127}" type="presParOf" srcId="{106AA7CE-B829-4D47-A709-5528EFCE1487}" destId="{60226D80-BB2A-454E-AEA8-FE72211863C4}" srcOrd="0" destOrd="0" presId="urn:microsoft.com/office/officeart/2005/8/layout/vList5"/>
    <dgm:cxn modelId="{E164417C-B64C-45CD-8510-0CB0796FB129}" type="presParOf" srcId="{106AA7CE-B829-4D47-A709-5528EFCE1487}" destId="{324C489B-BFE3-4602-B2F5-C7FE5FE3D32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FD7D0BED-042F-4597-AEAB-39101697773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D9FFC5-9E07-4594-9921-C9A1F5744087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blindness is 25 times more common in diabetics than in the general population i.e. diabetes causes 12-25% of all cases of blindness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43C9E305-9C5D-4AEB-848F-DEDBC83285FF}" type="parTrans" cxnId="{2384E0CD-A58A-49AA-A19C-D9E3DD1483C9}">
      <dgm:prSet/>
      <dgm:spPr/>
      <dgm:t>
        <a:bodyPr/>
        <a:lstStyle/>
        <a:p>
          <a:endParaRPr lang="en-US"/>
        </a:p>
      </dgm:t>
    </dgm:pt>
    <dgm:pt modelId="{A4D4CED5-F542-4C63-A3C7-DF343118325C}" type="sibTrans" cxnId="{2384E0CD-A58A-49AA-A19C-D9E3DD1483C9}">
      <dgm:prSet/>
      <dgm:spPr/>
      <dgm:t>
        <a:bodyPr/>
        <a:lstStyle/>
        <a:p>
          <a:endParaRPr lang="en-US"/>
        </a:p>
      </dgm:t>
    </dgm:pt>
    <dgm:pt modelId="{9CB02810-00AB-4143-8091-7C74B0016D19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The prevalence of DR is higher in Insulin-dependent diabetes (IDD) 40% than in Non-insulin-dependent diabetes (NIDD) 20%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9F059257-0E09-44C3-B7A0-F2632E9558DA}" type="parTrans" cxnId="{80952B94-D172-41F4-8C20-F59EED1B701C}">
      <dgm:prSet/>
      <dgm:spPr/>
      <dgm:t>
        <a:bodyPr/>
        <a:lstStyle/>
        <a:p>
          <a:endParaRPr lang="en-US"/>
        </a:p>
      </dgm:t>
    </dgm:pt>
    <dgm:pt modelId="{57D0DA5D-4A3D-4BCD-BD78-B96B48C659B0}" type="sibTrans" cxnId="{80952B94-D172-41F4-8C20-F59EED1B701C}">
      <dgm:prSet/>
      <dgm:spPr/>
      <dgm:t>
        <a:bodyPr/>
        <a:lstStyle/>
        <a:p>
          <a:endParaRPr lang="en-US"/>
        </a:p>
      </dgm:t>
    </dgm:pt>
    <dgm:pt modelId="{397232DA-FF8C-4F37-B1F9-D92DE37D07C0}">
      <dgm:prSet phldrT="[Text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Diabetes affects between 1 and 2% of the population; It is estimated that in 2025 the number of diabetics in the world will be 350 million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A880164A-53B1-49FF-B363-CBC88A605563}" type="parTrans" cxnId="{5C6D2355-A893-4A09-8865-022A62B0982A}">
      <dgm:prSet/>
      <dgm:spPr/>
      <dgm:t>
        <a:bodyPr/>
        <a:lstStyle/>
        <a:p>
          <a:endParaRPr lang="en-US"/>
        </a:p>
      </dgm:t>
    </dgm:pt>
    <dgm:pt modelId="{7CA37A52-F5AF-40AC-96D4-6074B8807535}" type="sibTrans" cxnId="{5C6D2355-A893-4A09-8865-022A62B0982A}">
      <dgm:prSet/>
      <dgm:spPr/>
      <dgm:t>
        <a:bodyPr/>
        <a:lstStyle/>
        <a:p>
          <a:endParaRPr lang="en-US"/>
        </a:p>
      </dgm:t>
    </dgm:pt>
    <dgm:pt modelId="{AF5F7E25-4F35-49B1-9F6D-CEC858F23A5F}">
      <dgm:prSet phldrT="[Text]"/>
      <dgm:spPr/>
      <dgm:t>
        <a:bodyPr/>
        <a:lstStyle/>
        <a:p>
          <a:r>
            <a:rPr lang="en-US" smtClean="0">
              <a:latin typeface="Times New Roman" panose="02020603050405020304" pitchFamily="18" charset="0"/>
              <a:cs typeface="Times New Roman" panose="02020603050405020304" pitchFamily="18" charset="0"/>
            </a:rPr>
            <a:t>USA: DR causes 24,000 new cases of blindness every year, i.e. DR is responsible for every 12% of new cases of blindness annually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B6969F0B-B9D7-441D-8E62-5AB641782B49}" type="sibTrans" cxnId="{46F308BF-546B-41A3-9323-58B028CD71C7}">
      <dgm:prSet/>
      <dgm:spPr/>
      <dgm:t>
        <a:bodyPr/>
        <a:lstStyle/>
        <a:p>
          <a:endParaRPr lang="en-US"/>
        </a:p>
      </dgm:t>
    </dgm:pt>
    <dgm:pt modelId="{06748897-F9CB-4BDA-BEE1-93047EC32593}" type="parTrans" cxnId="{46F308BF-546B-41A3-9323-58B028CD71C7}">
      <dgm:prSet/>
      <dgm:spPr/>
      <dgm:t>
        <a:bodyPr/>
        <a:lstStyle/>
        <a:p>
          <a:endParaRPr lang="en-US"/>
        </a:p>
      </dgm:t>
    </dgm:pt>
    <dgm:pt modelId="{4ED53291-6442-496D-8D13-9BDD7BA9AB78}" type="pres">
      <dgm:prSet presAssocID="{FD7D0BED-042F-4597-AEAB-39101697773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61D0B5-55DB-47A9-8E9F-4AD7AF4696B2}" type="pres">
      <dgm:prSet presAssocID="{397232DA-FF8C-4F37-B1F9-D92DE37D07C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C2F0C7-6CED-432B-B5FE-99C916772D27}" type="pres">
      <dgm:prSet presAssocID="{7CA37A52-F5AF-40AC-96D4-6074B8807535}" presName="spacer" presStyleCnt="0"/>
      <dgm:spPr/>
    </dgm:pt>
    <dgm:pt modelId="{5CF40073-9423-4C7A-BBDC-F3FD2DC6C348}" type="pres">
      <dgm:prSet presAssocID="{9CB02810-00AB-4143-8091-7C74B0016D1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5B1A6D-1B17-43EC-983D-9D113649E65F}" type="pres">
      <dgm:prSet presAssocID="{57D0DA5D-4A3D-4BCD-BD78-B96B48C659B0}" presName="spacer" presStyleCnt="0"/>
      <dgm:spPr/>
    </dgm:pt>
    <dgm:pt modelId="{B7E8FE61-A297-4D1D-9116-CAF7578D1887}" type="pres">
      <dgm:prSet presAssocID="{0AD9FFC5-9E07-4594-9921-C9A1F5744087}" presName="parentText" presStyleLbl="node1" presStyleIdx="2" presStyleCnt="4" custLinFactNeighborX="-893" custLinFactNeighborY="-953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07DDC8-9039-43C7-B373-E6CB3051C418}" type="pres">
      <dgm:prSet presAssocID="{A4D4CED5-F542-4C63-A3C7-DF343118325C}" presName="spacer" presStyleCnt="0"/>
      <dgm:spPr/>
    </dgm:pt>
    <dgm:pt modelId="{E2CE44F9-0B4E-4BAE-8400-5AD66756B00F}" type="pres">
      <dgm:prSet presAssocID="{AF5F7E25-4F35-49B1-9F6D-CEC858F23A5F}" presName="parentText" presStyleLbl="node1" presStyleIdx="3" presStyleCnt="4" custLinFactNeighborX="6250" custLinFactNeighborY="-55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DA7FB0-080B-458F-850D-4CE963F2895E}" type="presOf" srcId="{FD7D0BED-042F-4597-AEAB-39101697773C}" destId="{4ED53291-6442-496D-8D13-9BDD7BA9AB78}" srcOrd="0" destOrd="0" presId="urn:microsoft.com/office/officeart/2005/8/layout/vList2"/>
    <dgm:cxn modelId="{2384E0CD-A58A-49AA-A19C-D9E3DD1483C9}" srcId="{FD7D0BED-042F-4597-AEAB-39101697773C}" destId="{0AD9FFC5-9E07-4594-9921-C9A1F5744087}" srcOrd="2" destOrd="0" parTransId="{43C9E305-9C5D-4AEB-848F-DEDBC83285FF}" sibTransId="{A4D4CED5-F542-4C63-A3C7-DF343118325C}"/>
    <dgm:cxn modelId="{21E73C1A-65F0-4CCE-B14D-106029759792}" type="presOf" srcId="{397232DA-FF8C-4F37-B1F9-D92DE37D07C0}" destId="{D461D0B5-55DB-47A9-8E9F-4AD7AF4696B2}" srcOrd="0" destOrd="0" presId="urn:microsoft.com/office/officeart/2005/8/layout/vList2"/>
    <dgm:cxn modelId="{C58D1652-2BFF-4BB1-B46B-0DE66908AA37}" type="presOf" srcId="{AF5F7E25-4F35-49B1-9F6D-CEC858F23A5F}" destId="{E2CE44F9-0B4E-4BAE-8400-5AD66756B00F}" srcOrd="0" destOrd="0" presId="urn:microsoft.com/office/officeart/2005/8/layout/vList2"/>
    <dgm:cxn modelId="{5C6D2355-A893-4A09-8865-022A62B0982A}" srcId="{FD7D0BED-042F-4597-AEAB-39101697773C}" destId="{397232DA-FF8C-4F37-B1F9-D92DE37D07C0}" srcOrd="0" destOrd="0" parTransId="{A880164A-53B1-49FF-B363-CBC88A605563}" sibTransId="{7CA37A52-F5AF-40AC-96D4-6074B8807535}"/>
    <dgm:cxn modelId="{FB8ABCB0-8D10-4742-B56B-18F64F54276B}" type="presOf" srcId="{0AD9FFC5-9E07-4594-9921-C9A1F5744087}" destId="{B7E8FE61-A297-4D1D-9116-CAF7578D1887}" srcOrd="0" destOrd="0" presId="urn:microsoft.com/office/officeart/2005/8/layout/vList2"/>
    <dgm:cxn modelId="{80952B94-D172-41F4-8C20-F59EED1B701C}" srcId="{FD7D0BED-042F-4597-AEAB-39101697773C}" destId="{9CB02810-00AB-4143-8091-7C74B0016D19}" srcOrd="1" destOrd="0" parTransId="{9F059257-0E09-44C3-B7A0-F2632E9558DA}" sibTransId="{57D0DA5D-4A3D-4BCD-BD78-B96B48C659B0}"/>
    <dgm:cxn modelId="{3CAC755C-28A5-4988-8F4C-949B9344F228}" type="presOf" srcId="{9CB02810-00AB-4143-8091-7C74B0016D19}" destId="{5CF40073-9423-4C7A-BBDC-F3FD2DC6C348}" srcOrd="0" destOrd="0" presId="urn:microsoft.com/office/officeart/2005/8/layout/vList2"/>
    <dgm:cxn modelId="{46F308BF-546B-41A3-9323-58B028CD71C7}" srcId="{FD7D0BED-042F-4597-AEAB-39101697773C}" destId="{AF5F7E25-4F35-49B1-9F6D-CEC858F23A5F}" srcOrd="3" destOrd="0" parTransId="{06748897-F9CB-4BDA-BEE1-93047EC32593}" sibTransId="{B6969F0B-B9D7-441D-8E62-5AB641782B49}"/>
    <dgm:cxn modelId="{8860B7D3-9F45-4B84-89A6-79CC1A9D8753}" type="presParOf" srcId="{4ED53291-6442-496D-8D13-9BDD7BA9AB78}" destId="{D461D0B5-55DB-47A9-8E9F-4AD7AF4696B2}" srcOrd="0" destOrd="0" presId="urn:microsoft.com/office/officeart/2005/8/layout/vList2"/>
    <dgm:cxn modelId="{A734E73A-24C2-436A-AE63-1F1D9743249E}" type="presParOf" srcId="{4ED53291-6442-496D-8D13-9BDD7BA9AB78}" destId="{CCC2F0C7-6CED-432B-B5FE-99C916772D27}" srcOrd="1" destOrd="0" presId="urn:microsoft.com/office/officeart/2005/8/layout/vList2"/>
    <dgm:cxn modelId="{D18BC26C-98E4-4277-B8FB-9C4360BD5BEE}" type="presParOf" srcId="{4ED53291-6442-496D-8D13-9BDD7BA9AB78}" destId="{5CF40073-9423-4C7A-BBDC-F3FD2DC6C348}" srcOrd="2" destOrd="0" presId="urn:microsoft.com/office/officeart/2005/8/layout/vList2"/>
    <dgm:cxn modelId="{8FFC44E4-1636-4C58-8438-A8C65D3D4152}" type="presParOf" srcId="{4ED53291-6442-496D-8D13-9BDD7BA9AB78}" destId="{095B1A6D-1B17-43EC-983D-9D113649E65F}" srcOrd="3" destOrd="0" presId="urn:microsoft.com/office/officeart/2005/8/layout/vList2"/>
    <dgm:cxn modelId="{9557B4D2-6788-4F75-BD0A-DD913106427D}" type="presParOf" srcId="{4ED53291-6442-496D-8D13-9BDD7BA9AB78}" destId="{B7E8FE61-A297-4D1D-9116-CAF7578D1887}" srcOrd="4" destOrd="0" presId="urn:microsoft.com/office/officeart/2005/8/layout/vList2"/>
    <dgm:cxn modelId="{FA41DA04-3851-425A-B07B-4D77CC1B7C87}" type="presParOf" srcId="{4ED53291-6442-496D-8D13-9BDD7BA9AB78}" destId="{C107DDC8-9039-43C7-B373-E6CB3051C418}" srcOrd="5" destOrd="0" presId="urn:microsoft.com/office/officeart/2005/8/layout/vList2"/>
    <dgm:cxn modelId="{9519482B-AD3B-4A9D-8BCF-17B9766D9F57}" type="presParOf" srcId="{4ED53291-6442-496D-8D13-9BDD7BA9AB78}" destId="{E2CE44F9-0B4E-4BAE-8400-5AD66756B00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1B814D51-F4C3-4EF8-9A73-A47F45D2F9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404BF9-D0E6-4ACD-A69C-1852226857FF}">
      <dgm:prSet phldrT="[Text]" custT="1"/>
      <dgm:spPr/>
      <dgm:t>
        <a:bodyPr/>
        <a:lstStyle/>
        <a:p>
          <a:pPr algn="ctr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Diabetic Retinopathy                    DR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57F50F-8D93-47DA-9892-07DA9E932C8E}" type="parTrans" cxnId="{D1D063D3-2C16-449B-9616-A8EDFCD4B187}">
      <dgm:prSet/>
      <dgm:spPr/>
      <dgm:t>
        <a:bodyPr/>
        <a:lstStyle/>
        <a:p>
          <a:endParaRPr lang="en-US"/>
        </a:p>
      </dgm:t>
    </dgm:pt>
    <dgm:pt modelId="{2D76DA75-DAE6-4A38-8712-BE6B4EC9C8A6}" type="sibTrans" cxnId="{D1D063D3-2C16-449B-9616-A8EDFCD4B187}">
      <dgm:prSet/>
      <dgm:spPr/>
      <dgm:t>
        <a:bodyPr/>
        <a:lstStyle/>
        <a:p>
          <a:endParaRPr lang="en-US"/>
        </a:p>
      </dgm:t>
    </dgm:pt>
    <dgm:pt modelId="{559B6FA1-7E29-4C0A-A268-ACEDAA21D0BA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The most common cause of blindness in individual between the ages of 20 to 65 years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0BC08D-5253-4872-8E98-F8C1CD4B4CFF}" type="parTrans" cxnId="{9540C42F-AE8A-42E9-BC7F-BE48F6334ABE}">
      <dgm:prSet/>
      <dgm:spPr/>
      <dgm:t>
        <a:bodyPr/>
        <a:lstStyle/>
        <a:p>
          <a:endParaRPr lang="en-US"/>
        </a:p>
      </dgm:t>
    </dgm:pt>
    <dgm:pt modelId="{61E658B1-DF17-444A-9A8E-9D4F6BCB9B41}" type="sibTrans" cxnId="{9540C42F-AE8A-42E9-BC7F-BE48F6334ABE}">
      <dgm:prSet/>
      <dgm:spPr/>
      <dgm:t>
        <a:bodyPr/>
        <a:lstStyle/>
        <a:p>
          <a:endParaRPr lang="en-US"/>
        </a:p>
      </dgm:t>
    </dgm:pt>
    <dgm:pt modelId="{FB393C19-7FE8-4DD0-ACE3-243F30B6B02C}" type="pres">
      <dgm:prSet presAssocID="{1B814D51-F4C3-4EF8-9A73-A47F45D2F9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A373AF-1E1F-4E6D-975A-020D305FB176}" type="pres">
      <dgm:prSet presAssocID="{A0404BF9-D0E6-4ACD-A69C-1852226857F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2AEF5-23E7-4F18-82EE-41B483FD8FA6}" type="pres">
      <dgm:prSet presAssocID="{A0404BF9-D0E6-4ACD-A69C-1852226857FF}" presName="childText" presStyleLbl="revTx" presStyleIdx="0" presStyleCnt="1" custScaleY="125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D063D3-2C16-449B-9616-A8EDFCD4B187}" srcId="{1B814D51-F4C3-4EF8-9A73-A47F45D2F9F8}" destId="{A0404BF9-D0E6-4ACD-A69C-1852226857FF}" srcOrd="0" destOrd="0" parTransId="{3257F50F-8D93-47DA-9892-07DA9E932C8E}" sibTransId="{2D76DA75-DAE6-4A38-8712-BE6B4EC9C8A6}"/>
    <dgm:cxn modelId="{75774394-F454-46C0-9799-D3CF9A6EC36A}" type="presOf" srcId="{A0404BF9-D0E6-4ACD-A69C-1852226857FF}" destId="{27A373AF-1E1F-4E6D-975A-020D305FB176}" srcOrd="0" destOrd="0" presId="urn:microsoft.com/office/officeart/2005/8/layout/vList2"/>
    <dgm:cxn modelId="{B237C191-558F-4A04-A619-447E876E9D69}" type="presOf" srcId="{1B814D51-F4C3-4EF8-9A73-A47F45D2F9F8}" destId="{FB393C19-7FE8-4DD0-ACE3-243F30B6B02C}" srcOrd="0" destOrd="0" presId="urn:microsoft.com/office/officeart/2005/8/layout/vList2"/>
    <dgm:cxn modelId="{0D8A3AC3-D5AB-4AC7-A422-AACE5C211CC6}" type="presOf" srcId="{559B6FA1-7E29-4C0A-A268-ACEDAA21D0BA}" destId="{CBB2AEF5-23E7-4F18-82EE-41B483FD8FA6}" srcOrd="0" destOrd="0" presId="urn:microsoft.com/office/officeart/2005/8/layout/vList2"/>
    <dgm:cxn modelId="{9540C42F-AE8A-42E9-BC7F-BE48F6334ABE}" srcId="{A0404BF9-D0E6-4ACD-A69C-1852226857FF}" destId="{559B6FA1-7E29-4C0A-A268-ACEDAA21D0BA}" srcOrd="0" destOrd="0" parTransId="{570BC08D-5253-4872-8E98-F8C1CD4B4CFF}" sibTransId="{61E658B1-DF17-444A-9A8E-9D4F6BCB9B41}"/>
    <dgm:cxn modelId="{B0FCA39F-9FFE-413E-85EA-891A7CF21BB4}" type="presParOf" srcId="{FB393C19-7FE8-4DD0-ACE3-243F30B6B02C}" destId="{27A373AF-1E1F-4E6D-975A-020D305FB176}" srcOrd="0" destOrd="0" presId="urn:microsoft.com/office/officeart/2005/8/layout/vList2"/>
    <dgm:cxn modelId="{E986FAC4-C95A-4EAD-9312-15B14A4B975C}" type="presParOf" srcId="{FB393C19-7FE8-4DD0-ACE3-243F30B6B02C}" destId="{CBB2AEF5-23E7-4F18-82EE-41B483FD8FA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88892323-CCF6-4CD0-991B-0293851B7CE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D13586-8526-4574-A129-F4B29F0CCAF9}">
      <dgm:prSet phldrT="[Text]" custT="1"/>
      <dgm:spPr/>
      <dgm:t>
        <a:bodyPr/>
        <a:lstStyle/>
        <a:p>
          <a:r>
            <a:rPr lang="en-US" sz="2800" dirty="0" smtClean="0">
              <a:latin typeface="Times New Roman" pitchFamily="18" charset="0"/>
              <a:cs typeface="Times New Roman" pitchFamily="18" charset="0"/>
            </a:rPr>
            <a:t>RISK FACTORS FOR DR</a:t>
          </a:r>
          <a:endParaRPr lang="en-US" sz="2800" dirty="0">
            <a:latin typeface="Times New Roman" pitchFamily="18" charset="0"/>
            <a:cs typeface="Times New Roman" pitchFamily="18" charset="0"/>
          </a:endParaRPr>
        </a:p>
      </dgm:t>
    </dgm:pt>
    <dgm:pt modelId="{315C3688-206F-49E6-979F-2940DA448DCB}" type="parTrans" cxnId="{66EE076E-5EEC-4B9F-B993-23F1549C50C5}">
      <dgm:prSet/>
      <dgm:spPr/>
      <dgm:t>
        <a:bodyPr/>
        <a:lstStyle/>
        <a:p>
          <a:endParaRPr lang="en-US"/>
        </a:p>
      </dgm:t>
    </dgm:pt>
    <dgm:pt modelId="{3F7D129A-4B3A-45F0-943C-2601696DADC2}" type="sibTrans" cxnId="{66EE076E-5EEC-4B9F-B993-23F1549C50C5}">
      <dgm:prSet/>
      <dgm:spPr/>
      <dgm:t>
        <a:bodyPr/>
        <a:lstStyle/>
        <a:p>
          <a:endParaRPr lang="en-US"/>
        </a:p>
      </dgm:t>
    </dgm:pt>
    <dgm:pt modelId="{276B4505-B9CC-414B-8D5B-5867F0043B65}">
      <dgm:prSet phldrT="[Text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THE DURATION OF DIABETS</a:t>
          </a:r>
          <a:endParaRPr lang="en-US" sz="2000" b="1" dirty="0">
            <a:latin typeface="Times New Roman" pitchFamily="18" charset="0"/>
            <a:cs typeface="Times New Roman" pitchFamily="18" charset="0"/>
          </a:endParaRPr>
        </a:p>
      </dgm:t>
    </dgm:pt>
    <dgm:pt modelId="{0A149063-F674-4909-B88D-A44D42BCA01D}" type="parTrans" cxnId="{300F74AE-5112-487B-B606-397AD81B5967}">
      <dgm:prSet/>
      <dgm:spPr/>
      <dgm:t>
        <a:bodyPr/>
        <a:lstStyle/>
        <a:p>
          <a:endParaRPr lang="en-US"/>
        </a:p>
      </dgm:t>
    </dgm:pt>
    <dgm:pt modelId="{155AA74A-A4CE-458C-9A1D-0B1ADC8CC548}" type="sibTrans" cxnId="{300F74AE-5112-487B-B606-397AD81B5967}">
      <dgm:prSet/>
      <dgm:spPr/>
      <dgm:t>
        <a:bodyPr/>
        <a:lstStyle/>
        <a:p>
          <a:endParaRPr lang="en-US"/>
        </a:p>
      </dgm:t>
    </dgm:pt>
    <dgm:pt modelId="{753A8C1E-0571-4513-8795-D7021CE8BB3B}">
      <dgm:prSet phldrT="[Text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MISCELLANEOUS FACTORS</a:t>
          </a:r>
          <a:r>
            <a:rPr lang="sr-Cyrl-CS" sz="20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                       (Systemic hypertension, renal disease, anemia, pregnancy)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0E79D8E2-24E2-4EB1-8A19-67DA39223AB7}" type="parTrans" cxnId="{B01DC8ED-9DDF-4037-B8CE-0D3BA7AAD2A6}">
      <dgm:prSet/>
      <dgm:spPr/>
      <dgm:t>
        <a:bodyPr/>
        <a:lstStyle/>
        <a:p>
          <a:endParaRPr lang="en-US"/>
        </a:p>
      </dgm:t>
    </dgm:pt>
    <dgm:pt modelId="{5D3185E9-E063-4D9B-AB66-CBFBE9A6ADBD}" type="sibTrans" cxnId="{B01DC8ED-9DDF-4037-B8CE-0D3BA7AAD2A6}">
      <dgm:prSet/>
      <dgm:spPr/>
      <dgm:t>
        <a:bodyPr/>
        <a:lstStyle/>
        <a:p>
          <a:endParaRPr lang="en-US"/>
        </a:p>
      </dgm:t>
    </dgm:pt>
    <dgm:pt modelId="{ED8C098B-4948-4197-BDB8-F56BA004FE8A}">
      <dgm:prSet phldrT="[Text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METABOLIC CONTROL</a:t>
          </a:r>
          <a:endParaRPr lang="en-US" sz="2000" b="1" dirty="0">
            <a:latin typeface="Times New Roman" pitchFamily="18" charset="0"/>
            <a:cs typeface="Times New Roman" pitchFamily="18" charset="0"/>
          </a:endParaRPr>
        </a:p>
      </dgm:t>
    </dgm:pt>
    <dgm:pt modelId="{CBDFDAC4-53DA-43C2-981F-796CCEA57505}" type="parTrans" cxnId="{318C81D3-4C95-420D-905D-AEC60EBAFE1D}">
      <dgm:prSet/>
      <dgm:spPr/>
      <dgm:t>
        <a:bodyPr/>
        <a:lstStyle/>
        <a:p>
          <a:endParaRPr lang="en-US"/>
        </a:p>
      </dgm:t>
    </dgm:pt>
    <dgm:pt modelId="{F345E225-0CE6-4813-8D1D-84218C0EB7EE}" type="sibTrans" cxnId="{318C81D3-4C95-420D-905D-AEC60EBAFE1D}">
      <dgm:prSet/>
      <dgm:spPr/>
      <dgm:t>
        <a:bodyPr/>
        <a:lstStyle/>
        <a:p>
          <a:endParaRPr lang="en-US"/>
        </a:p>
      </dgm:t>
    </dgm:pt>
    <dgm:pt modelId="{4073EDB1-11F3-47F3-9DE0-02935666ACBD}" type="pres">
      <dgm:prSet presAssocID="{88892323-CCF6-4CD0-991B-0293851B7CE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D0A2E1-D7AE-4214-9EC1-3D6B54F4E20F}" type="pres">
      <dgm:prSet presAssocID="{A0D13586-8526-4574-A129-F4B29F0CCAF9}" presName="linNode" presStyleCnt="0"/>
      <dgm:spPr/>
    </dgm:pt>
    <dgm:pt modelId="{B2D68AC8-ADC6-4806-8859-90BD44FEFB5B}" type="pres">
      <dgm:prSet presAssocID="{A0D13586-8526-4574-A129-F4B29F0CCAF9}" presName="parentText" presStyleLbl="node1" presStyleIdx="0" presStyleCnt="1" custScaleX="10928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8901CF-5E04-4A6A-85B4-0125D2197F24}" type="pres">
      <dgm:prSet presAssocID="{A0D13586-8526-4574-A129-F4B29F0CCAF9}" presName="descendantText" presStyleLbl="alignAccFollowNode1" presStyleIdx="0" presStyleCnt="1" custScaleX="138370" custScaleY="117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0F74AE-5112-487B-B606-397AD81B5967}" srcId="{A0D13586-8526-4574-A129-F4B29F0CCAF9}" destId="{276B4505-B9CC-414B-8D5B-5867F0043B65}" srcOrd="0" destOrd="0" parTransId="{0A149063-F674-4909-B88D-A44D42BCA01D}" sibTransId="{155AA74A-A4CE-458C-9A1D-0B1ADC8CC548}"/>
    <dgm:cxn modelId="{B01DC8ED-9DDF-4037-B8CE-0D3BA7AAD2A6}" srcId="{A0D13586-8526-4574-A129-F4B29F0CCAF9}" destId="{753A8C1E-0571-4513-8795-D7021CE8BB3B}" srcOrd="2" destOrd="0" parTransId="{0E79D8E2-24E2-4EB1-8A19-67DA39223AB7}" sibTransId="{5D3185E9-E063-4D9B-AB66-CBFBE9A6ADBD}"/>
    <dgm:cxn modelId="{66EE076E-5EEC-4B9F-B993-23F1549C50C5}" srcId="{88892323-CCF6-4CD0-991B-0293851B7CEF}" destId="{A0D13586-8526-4574-A129-F4B29F0CCAF9}" srcOrd="0" destOrd="0" parTransId="{315C3688-206F-49E6-979F-2940DA448DCB}" sibTransId="{3F7D129A-4B3A-45F0-943C-2601696DADC2}"/>
    <dgm:cxn modelId="{D615DF3C-9637-4431-A918-9867D6EAB245}" type="presOf" srcId="{753A8C1E-0571-4513-8795-D7021CE8BB3B}" destId="{4F8901CF-5E04-4A6A-85B4-0125D2197F24}" srcOrd="0" destOrd="2" presId="urn:microsoft.com/office/officeart/2005/8/layout/vList5"/>
    <dgm:cxn modelId="{759B2427-178A-4BDE-83F7-9CE449BA1C12}" type="presOf" srcId="{88892323-CCF6-4CD0-991B-0293851B7CEF}" destId="{4073EDB1-11F3-47F3-9DE0-02935666ACBD}" srcOrd="0" destOrd="0" presId="urn:microsoft.com/office/officeart/2005/8/layout/vList5"/>
    <dgm:cxn modelId="{CB441379-A56B-4F2E-B79C-CD336BF5C24E}" type="presOf" srcId="{A0D13586-8526-4574-A129-F4B29F0CCAF9}" destId="{B2D68AC8-ADC6-4806-8859-90BD44FEFB5B}" srcOrd="0" destOrd="0" presId="urn:microsoft.com/office/officeart/2005/8/layout/vList5"/>
    <dgm:cxn modelId="{318C81D3-4C95-420D-905D-AEC60EBAFE1D}" srcId="{A0D13586-8526-4574-A129-F4B29F0CCAF9}" destId="{ED8C098B-4948-4197-BDB8-F56BA004FE8A}" srcOrd="1" destOrd="0" parTransId="{CBDFDAC4-53DA-43C2-981F-796CCEA57505}" sibTransId="{F345E225-0CE6-4813-8D1D-84218C0EB7EE}"/>
    <dgm:cxn modelId="{753D74A4-0D56-44D6-B474-64E5C8AA6955}" type="presOf" srcId="{ED8C098B-4948-4197-BDB8-F56BA004FE8A}" destId="{4F8901CF-5E04-4A6A-85B4-0125D2197F24}" srcOrd="0" destOrd="1" presId="urn:microsoft.com/office/officeart/2005/8/layout/vList5"/>
    <dgm:cxn modelId="{9D623300-55CA-449C-9B7E-B4B1CA2B0388}" type="presOf" srcId="{276B4505-B9CC-414B-8D5B-5867F0043B65}" destId="{4F8901CF-5E04-4A6A-85B4-0125D2197F24}" srcOrd="0" destOrd="0" presId="urn:microsoft.com/office/officeart/2005/8/layout/vList5"/>
    <dgm:cxn modelId="{C49CA8B0-17C4-4230-8BD4-5B3CF4F1298E}" type="presParOf" srcId="{4073EDB1-11F3-47F3-9DE0-02935666ACBD}" destId="{24D0A2E1-D7AE-4214-9EC1-3D6B54F4E20F}" srcOrd="0" destOrd="0" presId="urn:microsoft.com/office/officeart/2005/8/layout/vList5"/>
    <dgm:cxn modelId="{F7D83E63-9A62-4A38-BB9E-E7781BF30F77}" type="presParOf" srcId="{24D0A2E1-D7AE-4214-9EC1-3D6B54F4E20F}" destId="{B2D68AC8-ADC6-4806-8859-90BD44FEFB5B}" srcOrd="0" destOrd="0" presId="urn:microsoft.com/office/officeart/2005/8/layout/vList5"/>
    <dgm:cxn modelId="{F3E2E2B0-4503-4123-83A5-2BA78A181B27}" type="presParOf" srcId="{24D0A2E1-D7AE-4214-9EC1-3D6B54F4E20F}" destId="{4F8901CF-5E04-4A6A-85B4-0125D2197F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D77A3E27-6BD6-4079-9728-80570722116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E4FD09-F1E9-4A37-ACF0-3D1C2F455759}">
      <dgm:prSet phldrT="[Text]" custT="1"/>
      <dgm:spPr/>
      <dgm:t>
        <a:bodyPr/>
        <a:lstStyle/>
        <a:p>
          <a:pPr algn="ctr"/>
          <a:r>
            <a:rPr lang="en-US" sz="2400" dirty="0" smtClean="0">
              <a:latin typeface="Times New Roman"/>
              <a:cs typeface="Times New Roman"/>
            </a:rPr>
            <a:t>The incidence of DR                           &gt;</a:t>
          </a:r>
          <a:r>
            <a:rPr lang="sr-Cyrl-CS" sz="2400" dirty="0" smtClean="0">
              <a:latin typeface="Times New Roman"/>
              <a:cs typeface="Times New Roman"/>
            </a:rPr>
            <a:t>5 </a:t>
          </a:r>
          <a:r>
            <a:rPr lang="en-US" sz="2400" dirty="0" smtClean="0">
              <a:latin typeface="Times New Roman"/>
              <a:cs typeface="Times New Roman"/>
            </a:rPr>
            <a:t>years</a:t>
          </a:r>
          <a:r>
            <a:rPr lang="sr-Cyrl-CS" sz="2400" dirty="0" smtClean="0">
              <a:latin typeface="Times New Roman"/>
              <a:cs typeface="Times New Roman"/>
            </a:rPr>
            <a:t>: 1-5%              </a:t>
          </a:r>
          <a:r>
            <a:rPr lang="en-US" sz="2400" dirty="0" smtClean="0">
              <a:latin typeface="Times New Roman"/>
              <a:cs typeface="Times New Roman"/>
            </a:rPr>
            <a:t>                </a:t>
          </a:r>
          <a:r>
            <a:rPr lang="sr-Cyrl-CS" sz="2400" dirty="0" smtClean="0">
              <a:latin typeface="Times New Roman"/>
              <a:cs typeface="Times New Roman"/>
            </a:rPr>
            <a:t> </a:t>
          </a:r>
          <a:r>
            <a:rPr lang="en-US" sz="2400" dirty="0" smtClean="0">
              <a:latin typeface="Times New Roman"/>
              <a:cs typeface="Times New Roman"/>
            </a:rPr>
            <a:t>&gt;</a:t>
          </a:r>
          <a:r>
            <a:rPr lang="sr-Cyrl-CS" sz="2400" dirty="0" smtClean="0">
              <a:latin typeface="Times New Roman"/>
              <a:cs typeface="Times New Roman"/>
            </a:rPr>
            <a:t>10</a:t>
          </a:r>
          <a:r>
            <a:rPr lang="en-US" sz="2400" dirty="0" smtClean="0">
              <a:latin typeface="Times New Roman"/>
              <a:cs typeface="Times New Roman"/>
            </a:rPr>
            <a:t> years </a:t>
          </a:r>
          <a:r>
            <a:rPr lang="sr-Cyrl-CS" sz="2400" dirty="0" smtClean="0">
              <a:latin typeface="Times New Roman"/>
              <a:cs typeface="Times New Roman"/>
            </a:rPr>
            <a:t>: 40%                      &gt;15-25 </a:t>
          </a:r>
          <a:r>
            <a:rPr lang="en-US" sz="2400" dirty="0" smtClean="0">
              <a:latin typeface="Times New Roman"/>
              <a:cs typeface="Times New Roman"/>
            </a:rPr>
            <a:t>years</a:t>
          </a:r>
          <a:r>
            <a:rPr lang="sr-Cyrl-CS" sz="2400" dirty="0" smtClean="0">
              <a:latin typeface="Times New Roman"/>
              <a:cs typeface="Times New Roman"/>
            </a:rPr>
            <a:t>: 60%               </a:t>
          </a:r>
          <a:r>
            <a:rPr lang="en-US" sz="2400" dirty="0" smtClean="0">
              <a:latin typeface="Times New Roman"/>
              <a:cs typeface="Times New Roman"/>
            </a:rPr>
            <a:t>&gt;</a:t>
          </a:r>
          <a:r>
            <a:rPr lang="sr-Cyrl-CS" sz="2400" dirty="0" smtClean="0">
              <a:latin typeface="Times New Roman"/>
              <a:cs typeface="Times New Roman"/>
            </a:rPr>
            <a:t>30 </a:t>
          </a:r>
          <a:r>
            <a:rPr lang="en-US" sz="2400" dirty="0" smtClean="0">
              <a:latin typeface="Times New Roman"/>
              <a:cs typeface="Times New Roman"/>
            </a:rPr>
            <a:t>years</a:t>
          </a:r>
          <a:r>
            <a:rPr lang="sr-Cyrl-CS" sz="2400" dirty="0" smtClean="0">
              <a:latin typeface="Times New Roman"/>
              <a:cs typeface="Times New Roman"/>
            </a:rPr>
            <a:t>: 80</a:t>
          </a:r>
          <a:r>
            <a:rPr lang="en-US" sz="2400" dirty="0" smtClean="0">
              <a:latin typeface="Times New Roman"/>
              <a:cs typeface="Times New Roman"/>
            </a:rPr>
            <a:t>-</a:t>
          </a:r>
          <a:r>
            <a:rPr lang="sr-Cyrl-CS" sz="2400" dirty="0" smtClean="0">
              <a:latin typeface="Times New Roman"/>
              <a:cs typeface="Times New Roman"/>
            </a:rPr>
            <a:t>9</a:t>
          </a:r>
          <a:r>
            <a:rPr lang="en-US" sz="2400" dirty="0" smtClean="0">
              <a:latin typeface="Times New Roman"/>
              <a:cs typeface="Times New Roman"/>
            </a:rPr>
            <a:t>0</a:t>
          </a:r>
          <a:r>
            <a:rPr lang="sr-Cyrl-CS" sz="2400" dirty="0" smtClean="0">
              <a:latin typeface="Times New Roman"/>
              <a:cs typeface="Times New Roman"/>
            </a:rPr>
            <a:t>%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A6789C06-C770-463C-B077-EE2A2D2FB927}" type="parTrans" cxnId="{2039EC4E-1C00-49AF-ACC9-6810728C54A3}">
      <dgm:prSet/>
      <dgm:spPr/>
      <dgm:t>
        <a:bodyPr/>
        <a:lstStyle/>
        <a:p>
          <a:endParaRPr lang="en-US"/>
        </a:p>
      </dgm:t>
    </dgm:pt>
    <dgm:pt modelId="{FD810310-2451-4F32-972D-84EFB810A4E8}" type="sibTrans" cxnId="{2039EC4E-1C00-49AF-ACC9-6810728C54A3}">
      <dgm:prSet/>
      <dgm:spPr/>
      <dgm:t>
        <a:bodyPr/>
        <a:lstStyle/>
        <a:p>
          <a:endParaRPr lang="en-US"/>
        </a:p>
      </dgm:t>
    </dgm:pt>
    <dgm:pt modelId="{EE01E217-0A53-48F8-80B8-903A174DC97F}">
      <dgm:prSet phldrT="[Text]" custT="1"/>
      <dgm:spPr/>
      <dgm:t>
        <a:bodyPr/>
        <a:lstStyle/>
        <a:p>
          <a:r>
            <a:rPr lang="en-US" sz="1100" smtClean="0">
              <a:latin typeface="Times New Roman" pitchFamily="18" charset="0"/>
              <a:cs typeface="Times New Roman" pitchFamily="18" charset="0"/>
            </a:rPr>
            <a:t>Boker T. Diabetic retinopathy-Overview and epidemiologigal approach. Focus on Diabetic Retinopathy 1995; 2:57</a:t>
          </a:r>
          <a:endParaRPr lang="en-US" sz="1100">
            <a:latin typeface="Times New Roman" pitchFamily="18" charset="0"/>
            <a:cs typeface="Times New Roman" pitchFamily="18" charset="0"/>
          </a:endParaRPr>
        </a:p>
      </dgm:t>
    </dgm:pt>
    <dgm:pt modelId="{B54ABEA6-E088-412C-AC86-C6B71BE5E8F2}" type="parTrans" cxnId="{DF08174A-3EB8-4F03-8840-C0F1C028471D}">
      <dgm:prSet/>
      <dgm:spPr/>
      <dgm:t>
        <a:bodyPr/>
        <a:lstStyle/>
        <a:p>
          <a:endParaRPr lang="en-US"/>
        </a:p>
      </dgm:t>
    </dgm:pt>
    <dgm:pt modelId="{80E4490B-1BCF-40F5-9F47-CD768670CC79}" type="sibTrans" cxnId="{DF08174A-3EB8-4F03-8840-C0F1C028471D}">
      <dgm:prSet/>
      <dgm:spPr/>
      <dgm:t>
        <a:bodyPr/>
        <a:lstStyle/>
        <a:p>
          <a:endParaRPr lang="en-US"/>
        </a:p>
      </dgm:t>
    </dgm:pt>
    <dgm:pt modelId="{1F379296-DFB5-47C8-B43C-D97DC72FC764}">
      <dgm:prSet phldrT="[Text]" custT="1"/>
      <dgm:spPr/>
      <dgm:t>
        <a:bodyPr/>
        <a:lstStyle/>
        <a:p>
          <a:endParaRPr lang="en-US" sz="1100">
            <a:latin typeface="Times New Roman" pitchFamily="18" charset="0"/>
            <a:cs typeface="Times New Roman" pitchFamily="18" charset="0"/>
          </a:endParaRPr>
        </a:p>
      </dgm:t>
    </dgm:pt>
    <dgm:pt modelId="{8EE155F1-DA2C-4758-9660-56047ABE539B}" type="parTrans" cxnId="{D43A61A6-A923-4C36-9EDD-1A58D1DE539C}">
      <dgm:prSet/>
      <dgm:spPr/>
      <dgm:t>
        <a:bodyPr/>
        <a:lstStyle/>
        <a:p>
          <a:endParaRPr lang="en-US"/>
        </a:p>
      </dgm:t>
    </dgm:pt>
    <dgm:pt modelId="{3B2A14A9-D22C-4A3B-8267-0082585C2C8C}" type="sibTrans" cxnId="{D43A61A6-A923-4C36-9EDD-1A58D1DE539C}">
      <dgm:prSet/>
      <dgm:spPr/>
      <dgm:t>
        <a:bodyPr/>
        <a:lstStyle/>
        <a:p>
          <a:endParaRPr lang="en-US"/>
        </a:p>
      </dgm:t>
    </dgm:pt>
    <dgm:pt modelId="{77397050-866B-420B-8029-D673662DEE1A}" type="pres">
      <dgm:prSet presAssocID="{D77A3E27-6BD6-4079-9728-80570722116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936ACE-778A-43E4-B5AA-9C40081BF71A}" type="pres">
      <dgm:prSet presAssocID="{86E4FD09-F1E9-4A37-ACF0-3D1C2F455759}" presName="parentText" presStyleLbl="node1" presStyleIdx="0" presStyleCnt="1" custScaleY="1205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69E186-F32B-4329-84A3-F482BA64B948}" type="pres">
      <dgm:prSet presAssocID="{86E4FD09-F1E9-4A37-ACF0-3D1C2F45575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3A61A6-A923-4C36-9EDD-1A58D1DE539C}" srcId="{86E4FD09-F1E9-4A37-ACF0-3D1C2F455759}" destId="{1F379296-DFB5-47C8-B43C-D97DC72FC764}" srcOrd="1" destOrd="0" parTransId="{8EE155F1-DA2C-4758-9660-56047ABE539B}" sibTransId="{3B2A14A9-D22C-4A3B-8267-0082585C2C8C}"/>
    <dgm:cxn modelId="{EEBE3DB5-1F00-4E21-893C-E7619EA31886}" type="presOf" srcId="{D77A3E27-6BD6-4079-9728-80570722116E}" destId="{77397050-866B-420B-8029-D673662DEE1A}" srcOrd="0" destOrd="0" presId="urn:microsoft.com/office/officeart/2005/8/layout/vList2"/>
    <dgm:cxn modelId="{288BC215-78A2-4CBF-A48E-90097D9DC306}" type="presOf" srcId="{EE01E217-0A53-48F8-80B8-903A174DC97F}" destId="{5469E186-F32B-4329-84A3-F482BA64B948}" srcOrd="0" destOrd="0" presId="urn:microsoft.com/office/officeart/2005/8/layout/vList2"/>
    <dgm:cxn modelId="{D24EC26D-93C1-45B4-B6E3-B439C1B408A2}" type="presOf" srcId="{86E4FD09-F1E9-4A37-ACF0-3D1C2F455759}" destId="{3B936ACE-778A-43E4-B5AA-9C40081BF71A}" srcOrd="0" destOrd="0" presId="urn:microsoft.com/office/officeart/2005/8/layout/vList2"/>
    <dgm:cxn modelId="{39A59E0F-EC33-4930-946D-0DE79710FD29}" type="presOf" srcId="{1F379296-DFB5-47C8-B43C-D97DC72FC764}" destId="{5469E186-F32B-4329-84A3-F482BA64B948}" srcOrd="0" destOrd="1" presId="urn:microsoft.com/office/officeart/2005/8/layout/vList2"/>
    <dgm:cxn modelId="{2039EC4E-1C00-49AF-ACC9-6810728C54A3}" srcId="{D77A3E27-6BD6-4079-9728-80570722116E}" destId="{86E4FD09-F1E9-4A37-ACF0-3D1C2F455759}" srcOrd="0" destOrd="0" parTransId="{A6789C06-C770-463C-B077-EE2A2D2FB927}" sibTransId="{FD810310-2451-4F32-972D-84EFB810A4E8}"/>
    <dgm:cxn modelId="{DF08174A-3EB8-4F03-8840-C0F1C028471D}" srcId="{86E4FD09-F1E9-4A37-ACF0-3D1C2F455759}" destId="{EE01E217-0A53-48F8-80B8-903A174DC97F}" srcOrd="0" destOrd="0" parTransId="{B54ABEA6-E088-412C-AC86-C6B71BE5E8F2}" sibTransId="{80E4490B-1BCF-40F5-9F47-CD768670CC79}"/>
    <dgm:cxn modelId="{4166A6A5-41C3-46D7-B283-54C8C6239DCF}" type="presParOf" srcId="{77397050-866B-420B-8029-D673662DEE1A}" destId="{3B936ACE-778A-43E4-B5AA-9C40081BF71A}" srcOrd="0" destOrd="0" presId="urn:microsoft.com/office/officeart/2005/8/layout/vList2"/>
    <dgm:cxn modelId="{4E5E7822-2DFC-4CFA-A0B3-1F9BDAEF717E}" type="presParOf" srcId="{77397050-866B-420B-8029-D673662DEE1A}" destId="{5469E186-F32B-4329-84A3-F482BA64B94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B65D929A-E55F-45E5-9598-34AEA60BA8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404FCF-524B-4C60-BFB5-B00039154713}">
      <dgm:prSet phldrT="[Text]" custT="1"/>
      <dgm:spPr/>
      <dgm:t>
        <a:bodyPr/>
        <a:lstStyle/>
        <a:p>
          <a:pPr algn="ctr"/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Good metabolic control will not prevent DR although it may delay and slow 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its development                        </a:t>
          </a:r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DCCT</a:t>
          </a:r>
          <a:r>
            <a:rPr lang="sr-Cyrl-CS" sz="2000" b="1" i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 UPKDS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                   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         </a:t>
          </a:r>
          <a:r>
            <a:rPr lang="sr-Latn-CS" sz="2400" dirty="0" smtClean="0">
              <a:latin typeface="Times New Roman"/>
              <a:cs typeface="Times New Roman"/>
            </a:rPr>
            <a:t>↓</a:t>
          </a:r>
          <a:r>
            <a:rPr lang="en-US" sz="2400" dirty="0" smtClean="0">
              <a:latin typeface="Times New Roman"/>
              <a:cs typeface="Times New Roman"/>
            </a:rPr>
            <a:t>onset</a:t>
          </a:r>
          <a:r>
            <a:rPr lang="sr-Cyrl-CS" sz="2400" dirty="0" smtClean="0">
              <a:latin typeface="Times New Roman"/>
              <a:cs typeface="Times New Roman"/>
            </a:rPr>
            <a:t> </a:t>
          </a:r>
          <a:r>
            <a:rPr lang="en-US" sz="2400" dirty="0" smtClean="0">
              <a:latin typeface="Times New Roman"/>
              <a:cs typeface="Times New Roman"/>
            </a:rPr>
            <a:t>DR</a:t>
          </a:r>
          <a:r>
            <a:rPr lang="sr-Cyrl-CS" sz="2400" dirty="0" smtClean="0">
              <a:latin typeface="Times New Roman"/>
              <a:cs typeface="Times New Roman"/>
            </a:rPr>
            <a:t>: </a:t>
          </a:r>
          <a:r>
            <a:rPr lang="sr-Cyrl-CS" sz="2400" b="1" dirty="0" smtClean="0">
              <a:latin typeface="Times New Roman"/>
              <a:cs typeface="Times New Roman"/>
            </a:rPr>
            <a:t>76%  </a:t>
          </a:r>
          <a:r>
            <a:rPr lang="en-US" sz="2400" b="1" dirty="0" smtClean="0">
              <a:latin typeface="Times New Roman"/>
              <a:cs typeface="Times New Roman"/>
            </a:rPr>
            <a:t>                  </a:t>
          </a:r>
          <a:r>
            <a:rPr lang="sr-Cyrl-CS" sz="2400" b="1" dirty="0" smtClean="0">
              <a:latin typeface="Times New Roman"/>
              <a:cs typeface="Times New Roman"/>
            </a:rPr>
            <a:t>↓</a:t>
          </a:r>
          <a:r>
            <a:rPr lang="en-US" sz="2400" b="0" dirty="0" smtClean="0">
              <a:latin typeface="Times New Roman"/>
              <a:cs typeface="Times New Roman"/>
            </a:rPr>
            <a:t>progression</a:t>
          </a:r>
          <a:r>
            <a:rPr lang="sr-Cyrl-CS" sz="2400" dirty="0" smtClean="0">
              <a:latin typeface="Times New Roman"/>
              <a:cs typeface="Times New Roman"/>
            </a:rPr>
            <a:t> </a:t>
          </a:r>
          <a:r>
            <a:rPr lang="en-US" sz="2400" dirty="0" smtClean="0">
              <a:latin typeface="Times New Roman"/>
              <a:cs typeface="Times New Roman"/>
            </a:rPr>
            <a:t>DR</a:t>
          </a:r>
          <a:r>
            <a:rPr lang="sr-Cyrl-CS" sz="2400" dirty="0" smtClean="0">
              <a:latin typeface="Times New Roman"/>
              <a:cs typeface="Times New Roman"/>
            </a:rPr>
            <a:t>: </a:t>
          </a:r>
          <a:r>
            <a:rPr lang="sr-Cyrl-CS" sz="2400" b="1" dirty="0" smtClean="0">
              <a:latin typeface="Times New Roman"/>
              <a:cs typeface="Times New Roman"/>
            </a:rPr>
            <a:t>54%</a:t>
          </a:r>
          <a:endParaRPr lang="en-US" sz="2400" b="1" dirty="0">
            <a:latin typeface="Times New Roman" pitchFamily="18" charset="0"/>
            <a:cs typeface="Times New Roman" pitchFamily="18" charset="0"/>
          </a:endParaRPr>
        </a:p>
      </dgm:t>
    </dgm:pt>
    <dgm:pt modelId="{15096D43-E6BA-4E65-A473-6D49BB63733F}" type="parTrans" cxnId="{E84579EB-2527-49FA-9886-A0B74AD3F0ED}">
      <dgm:prSet/>
      <dgm:spPr/>
      <dgm:t>
        <a:bodyPr/>
        <a:lstStyle/>
        <a:p>
          <a:endParaRPr lang="en-US"/>
        </a:p>
      </dgm:t>
    </dgm:pt>
    <dgm:pt modelId="{F7B40793-6A9D-48E9-9373-BB43608F139F}" type="sibTrans" cxnId="{E84579EB-2527-49FA-9886-A0B74AD3F0ED}">
      <dgm:prSet/>
      <dgm:spPr/>
      <dgm:t>
        <a:bodyPr/>
        <a:lstStyle/>
        <a:p>
          <a:endParaRPr lang="en-US"/>
        </a:p>
      </dgm:t>
    </dgm:pt>
    <dgm:pt modelId="{74E91FD9-E300-4F11-95E1-2842D14E8BDD}">
      <dgm:prSet phldrT="[Text]" custT="1"/>
      <dgm:spPr/>
      <dgm:t>
        <a:bodyPr/>
        <a:lstStyle/>
        <a:p>
          <a:r>
            <a:rPr lang="en-US" sz="1100" dirty="0" smtClean="0">
              <a:latin typeface="Times New Roman" pitchFamily="18" charset="0"/>
              <a:cs typeface="Times New Roman" pitchFamily="18" charset="0"/>
            </a:rPr>
            <a:t>The effect of intensive treatment of diabetes on the development and progression of long-term complications in insulin-dependent diabetes mellitus. The Diabetic Control and Complications Trial Research Group. N </a:t>
          </a:r>
          <a:r>
            <a:rPr lang="en-US" sz="1100" dirty="0" err="1" smtClean="0">
              <a:latin typeface="Times New Roman" pitchFamily="18" charset="0"/>
              <a:cs typeface="Times New Roman" pitchFamily="18" charset="0"/>
            </a:rPr>
            <a:t>Eng</a:t>
          </a:r>
          <a:r>
            <a:rPr lang="en-US" sz="1100" dirty="0" smtClean="0">
              <a:latin typeface="Times New Roman" pitchFamily="18" charset="0"/>
              <a:cs typeface="Times New Roman" pitchFamily="18" charset="0"/>
            </a:rPr>
            <a:t> J of Med 1993; 329:977-86</a:t>
          </a:r>
          <a:endParaRPr lang="en-US" sz="1100" dirty="0">
            <a:latin typeface="Times New Roman" pitchFamily="18" charset="0"/>
            <a:cs typeface="Times New Roman" pitchFamily="18" charset="0"/>
          </a:endParaRPr>
        </a:p>
      </dgm:t>
    </dgm:pt>
    <dgm:pt modelId="{0D2D7706-5F5D-42D6-89EA-0B23BD9DA2B3}" type="parTrans" cxnId="{B8F57437-3569-4BD7-8113-048ACA508750}">
      <dgm:prSet/>
      <dgm:spPr/>
      <dgm:t>
        <a:bodyPr/>
        <a:lstStyle/>
        <a:p>
          <a:endParaRPr lang="en-US"/>
        </a:p>
      </dgm:t>
    </dgm:pt>
    <dgm:pt modelId="{A5289DCA-0C10-445D-95C3-ACC90661DBED}" type="sibTrans" cxnId="{B8F57437-3569-4BD7-8113-048ACA508750}">
      <dgm:prSet/>
      <dgm:spPr/>
      <dgm:t>
        <a:bodyPr/>
        <a:lstStyle/>
        <a:p>
          <a:endParaRPr lang="en-US"/>
        </a:p>
      </dgm:t>
    </dgm:pt>
    <dgm:pt modelId="{47BC7D6F-8DEB-4D56-87C5-DFC5F16CBC9B}">
      <dgm:prSet phldrT="[Text]" custT="1"/>
      <dgm:spPr/>
      <dgm:t>
        <a:bodyPr/>
        <a:lstStyle/>
        <a:p>
          <a:r>
            <a:rPr lang="en-US" sz="1100" b="1" i="1" dirty="0" smtClean="0">
              <a:latin typeface="Times New Roman" pitchFamily="18" charset="0"/>
              <a:cs typeface="Times New Roman" pitchFamily="18" charset="0"/>
            </a:rPr>
            <a:t>UKPDS</a:t>
          </a:r>
          <a:r>
            <a:rPr lang="sr-Latn-CS" sz="11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100" dirty="0" smtClean="0">
              <a:latin typeface="Times New Roman" pitchFamily="18" charset="0"/>
              <a:cs typeface="Times New Roman" pitchFamily="18" charset="0"/>
            </a:rPr>
            <a:t>Intensive blood-glucose control with </a:t>
          </a:r>
          <a:r>
            <a:rPr lang="en-US" sz="1100" dirty="0" err="1" smtClean="0">
              <a:latin typeface="Times New Roman" pitchFamily="18" charset="0"/>
              <a:cs typeface="Times New Roman" pitchFamily="18" charset="0"/>
            </a:rPr>
            <a:t>sulphonylureas</a:t>
          </a:r>
          <a:r>
            <a:rPr lang="en-US" sz="1100" dirty="0" smtClean="0">
              <a:latin typeface="Times New Roman" pitchFamily="18" charset="0"/>
              <a:cs typeface="Times New Roman" pitchFamily="18" charset="0"/>
            </a:rPr>
            <a:t> or insulin compared with conventional treatment and risk of complications in patients with type 2 diabetes UK Prospective Diabetes Study Group. Lancet 1998; 352:837-53</a:t>
          </a:r>
          <a:endParaRPr lang="en-US" sz="1100" dirty="0">
            <a:latin typeface="Times New Roman" pitchFamily="18" charset="0"/>
            <a:cs typeface="Times New Roman" pitchFamily="18" charset="0"/>
          </a:endParaRPr>
        </a:p>
      </dgm:t>
    </dgm:pt>
    <dgm:pt modelId="{0994D15F-44BC-4DE2-BCC3-279C2AFC52B5}" type="parTrans" cxnId="{195FB81B-FADD-47D5-B4F2-D71F0CAE8D55}">
      <dgm:prSet/>
      <dgm:spPr/>
      <dgm:t>
        <a:bodyPr/>
        <a:lstStyle/>
        <a:p>
          <a:endParaRPr lang="en-US"/>
        </a:p>
      </dgm:t>
    </dgm:pt>
    <dgm:pt modelId="{CD3C0458-D0A6-4B71-8C2F-198D429EE123}" type="sibTrans" cxnId="{195FB81B-FADD-47D5-B4F2-D71F0CAE8D55}">
      <dgm:prSet/>
      <dgm:spPr/>
      <dgm:t>
        <a:bodyPr/>
        <a:lstStyle/>
        <a:p>
          <a:endParaRPr lang="en-US"/>
        </a:p>
      </dgm:t>
    </dgm:pt>
    <dgm:pt modelId="{75460021-81FA-4572-87D4-9D217D3185A3}" type="pres">
      <dgm:prSet presAssocID="{B65D929A-E55F-45E5-9598-34AEA60BA8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22639C-CA71-4FFF-A99C-3168955DBC39}" type="pres">
      <dgm:prSet presAssocID="{22404FCF-524B-4C60-BFB5-B00039154713}" presName="parentText" presStyleLbl="node1" presStyleIdx="0" presStyleCnt="1" custScaleY="112625" custLinFactNeighborY="-101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B782DD-1D76-43F7-8ADD-B73E6B5AAA05}" type="pres">
      <dgm:prSet presAssocID="{22404FCF-524B-4C60-BFB5-B0003915471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7C360B-9434-4403-8904-0D5A1DE765A3}" type="presOf" srcId="{B65D929A-E55F-45E5-9598-34AEA60BA84C}" destId="{75460021-81FA-4572-87D4-9D217D3185A3}" srcOrd="0" destOrd="0" presId="urn:microsoft.com/office/officeart/2005/8/layout/vList2"/>
    <dgm:cxn modelId="{DAF4CAF5-6C4B-4935-A977-1DCD2EC85258}" type="presOf" srcId="{74E91FD9-E300-4F11-95E1-2842D14E8BDD}" destId="{73B782DD-1D76-43F7-8ADD-B73E6B5AAA05}" srcOrd="0" destOrd="0" presId="urn:microsoft.com/office/officeart/2005/8/layout/vList2"/>
    <dgm:cxn modelId="{B8F57437-3569-4BD7-8113-048ACA508750}" srcId="{22404FCF-524B-4C60-BFB5-B00039154713}" destId="{74E91FD9-E300-4F11-95E1-2842D14E8BDD}" srcOrd="0" destOrd="0" parTransId="{0D2D7706-5F5D-42D6-89EA-0B23BD9DA2B3}" sibTransId="{A5289DCA-0C10-445D-95C3-ACC90661DBED}"/>
    <dgm:cxn modelId="{E84579EB-2527-49FA-9886-A0B74AD3F0ED}" srcId="{B65D929A-E55F-45E5-9598-34AEA60BA84C}" destId="{22404FCF-524B-4C60-BFB5-B00039154713}" srcOrd="0" destOrd="0" parTransId="{15096D43-E6BA-4E65-A473-6D49BB63733F}" sibTransId="{F7B40793-6A9D-48E9-9373-BB43608F139F}"/>
    <dgm:cxn modelId="{B01772A0-09A8-4129-BE83-F23A3F749930}" type="presOf" srcId="{22404FCF-524B-4C60-BFB5-B00039154713}" destId="{F322639C-CA71-4FFF-A99C-3168955DBC39}" srcOrd="0" destOrd="0" presId="urn:microsoft.com/office/officeart/2005/8/layout/vList2"/>
    <dgm:cxn modelId="{195FB81B-FADD-47D5-B4F2-D71F0CAE8D55}" srcId="{22404FCF-524B-4C60-BFB5-B00039154713}" destId="{47BC7D6F-8DEB-4D56-87C5-DFC5F16CBC9B}" srcOrd="1" destOrd="0" parTransId="{0994D15F-44BC-4DE2-BCC3-279C2AFC52B5}" sibTransId="{CD3C0458-D0A6-4B71-8C2F-198D429EE123}"/>
    <dgm:cxn modelId="{99A2C93E-E222-4040-8931-97BE87DE5261}" type="presOf" srcId="{47BC7D6F-8DEB-4D56-87C5-DFC5F16CBC9B}" destId="{73B782DD-1D76-43F7-8ADD-B73E6B5AAA05}" srcOrd="0" destOrd="1" presId="urn:microsoft.com/office/officeart/2005/8/layout/vList2"/>
    <dgm:cxn modelId="{2C4B185D-D5BE-41DD-BDB1-AD6BC5D0B962}" type="presParOf" srcId="{75460021-81FA-4572-87D4-9D217D3185A3}" destId="{F322639C-CA71-4FFF-A99C-3168955DBC39}" srcOrd="0" destOrd="0" presId="urn:microsoft.com/office/officeart/2005/8/layout/vList2"/>
    <dgm:cxn modelId="{4EBEF003-4771-4712-9C60-6650C82A0008}" type="presParOf" srcId="{75460021-81FA-4572-87D4-9D217D3185A3}" destId="{73B782DD-1D76-43F7-8ADD-B73E6B5AAA0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84F0F6DE-24E2-49B7-B17E-B59BBB9F8F3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B7F58D-BEE0-4522-A194-436318C42FAC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PATHOGENESIS OF DIABETIC RETINOPATHY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59C036-2D7D-42A5-9A44-7E5CFB6C1778}" type="parTrans" cxnId="{F238477F-96F9-4780-B224-3C4456CBA992}">
      <dgm:prSet/>
      <dgm:spPr/>
      <dgm:t>
        <a:bodyPr/>
        <a:lstStyle/>
        <a:p>
          <a:endParaRPr lang="en-US"/>
        </a:p>
      </dgm:t>
    </dgm:pt>
    <dgm:pt modelId="{4AB217D7-A320-48B6-A8FC-9D2ADC814B69}" type="sibTrans" cxnId="{F238477F-96F9-4780-B224-3C4456CBA992}">
      <dgm:prSet/>
      <dgm:spPr/>
      <dgm:t>
        <a:bodyPr/>
        <a:lstStyle/>
        <a:p>
          <a:endParaRPr lang="en-US"/>
        </a:p>
      </dgm:t>
    </dgm:pt>
    <dgm:pt modelId="{62050773-0F24-4DE1-AE64-7166EBDC31ED}">
      <dgm:prSet phldrT="[Text]"/>
      <dgm:spPr/>
      <dgm:t>
        <a:bodyPr/>
        <a:lstStyle/>
        <a:p>
          <a:endParaRPr lang="en-US"/>
        </a:p>
      </dgm:t>
    </dgm:pt>
    <dgm:pt modelId="{45F22DF7-3C57-48B5-B42F-CFCD2EAF9D6A}" type="parTrans" cxnId="{E517E517-1575-44D3-9A84-33C06E9B5492}">
      <dgm:prSet/>
      <dgm:spPr/>
      <dgm:t>
        <a:bodyPr/>
        <a:lstStyle/>
        <a:p>
          <a:endParaRPr lang="en-US"/>
        </a:p>
      </dgm:t>
    </dgm:pt>
    <dgm:pt modelId="{D5C6B474-6834-432D-B170-9E456A3A21EF}" type="sibTrans" cxnId="{E517E517-1575-44D3-9A84-33C06E9B5492}">
      <dgm:prSet/>
      <dgm:spPr/>
      <dgm:t>
        <a:bodyPr/>
        <a:lstStyle/>
        <a:p>
          <a:endParaRPr lang="en-US"/>
        </a:p>
      </dgm:t>
    </dgm:pt>
    <dgm:pt modelId="{8FD9CE33-0AB1-4176-A635-D220C53F43D7}" type="pres">
      <dgm:prSet presAssocID="{84F0F6DE-24E2-49B7-B17E-B59BBB9F8F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C4C908-6426-47A7-8B93-0E707D6C8DF9}" type="pres">
      <dgm:prSet presAssocID="{EEB7F58D-BEE0-4522-A194-436318C42FA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074645-388B-4B7E-BAAA-66D654846201}" type="pres">
      <dgm:prSet presAssocID="{EEB7F58D-BEE0-4522-A194-436318C42FA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CA96D8-0D8D-4BC9-9B2A-2E99C8001420}" type="presOf" srcId="{EEB7F58D-BEE0-4522-A194-436318C42FAC}" destId="{F1C4C908-6426-47A7-8B93-0E707D6C8DF9}" srcOrd="0" destOrd="0" presId="urn:microsoft.com/office/officeart/2005/8/layout/vList2"/>
    <dgm:cxn modelId="{CFE71279-6B35-4088-88B0-B02E34525A1B}" type="presOf" srcId="{84F0F6DE-24E2-49B7-B17E-B59BBB9F8F31}" destId="{8FD9CE33-0AB1-4176-A635-D220C53F43D7}" srcOrd="0" destOrd="0" presId="urn:microsoft.com/office/officeart/2005/8/layout/vList2"/>
    <dgm:cxn modelId="{F238477F-96F9-4780-B224-3C4456CBA992}" srcId="{84F0F6DE-24E2-49B7-B17E-B59BBB9F8F31}" destId="{EEB7F58D-BEE0-4522-A194-436318C42FAC}" srcOrd="0" destOrd="0" parTransId="{9459C036-2D7D-42A5-9A44-7E5CFB6C1778}" sibTransId="{4AB217D7-A320-48B6-A8FC-9D2ADC814B69}"/>
    <dgm:cxn modelId="{E517E517-1575-44D3-9A84-33C06E9B5492}" srcId="{EEB7F58D-BEE0-4522-A194-436318C42FAC}" destId="{62050773-0F24-4DE1-AE64-7166EBDC31ED}" srcOrd="0" destOrd="0" parTransId="{45F22DF7-3C57-48B5-B42F-CFCD2EAF9D6A}" sibTransId="{D5C6B474-6834-432D-B170-9E456A3A21EF}"/>
    <dgm:cxn modelId="{F94BAA73-3AA7-4B6B-A851-380422343102}" type="presOf" srcId="{62050773-0F24-4DE1-AE64-7166EBDC31ED}" destId="{E3074645-388B-4B7E-BAAA-66D654846201}" srcOrd="0" destOrd="0" presId="urn:microsoft.com/office/officeart/2005/8/layout/vList2"/>
    <dgm:cxn modelId="{FA166859-20A6-44FB-8627-7CF012244BDB}" type="presParOf" srcId="{8FD9CE33-0AB1-4176-A635-D220C53F43D7}" destId="{F1C4C908-6426-47A7-8B93-0E707D6C8DF9}" srcOrd="0" destOrd="0" presId="urn:microsoft.com/office/officeart/2005/8/layout/vList2"/>
    <dgm:cxn modelId="{B319EFC9-B848-49E1-BC37-7037AA624539}" type="presParOf" srcId="{8FD9CE33-0AB1-4176-A635-D220C53F43D7}" destId="{E3074645-388B-4B7E-BAAA-66D65484620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A1BC58-438B-448F-B6A0-F2F81D234DC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21C1C9-04B8-488B-AF7F-1691F9FE1437}">
      <dgm:prSet phldrT="[Text]" custT="1"/>
      <dgm:spPr/>
      <dgm:t>
        <a:bodyPr/>
        <a:lstStyle/>
        <a:p>
          <a:pPr algn="ctr"/>
          <a:r>
            <a:rPr lang="en-US" sz="1800" b="1" i="1" dirty="0" smtClean="0">
              <a:latin typeface="Times New Roman" pitchFamily="18" charset="0"/>
              <a:cs typeface="Times New Roman" pitchFamily="18" charset="0"/>
            </a:rPr>
            <a:t>Peripheral retina</a:t>
          </a:r>
          <a:endParaRPr lang="en-US" sz="1800" b="1" i="1" dirty="0">
            <a:latin typeface="Times New Roman" pitchFamily="18" charset="0"/>
            <a:cs typeface="Times New Roman" pitchFamily="18" charset="0"/>
          </a:endParaRPr>
        </a:p>
      </dgm:t>
    </dgm:pt>
    <dgm:pt modelId="{15A8D08E-B0B9-4CFE-AC93-DF33D2B83AB3}" type="parTrans" cxnId="{D3835FCB-0F22-498A-BD26-418D03CBB960}">
      <dgm:prSet/>
      <dgm:spPr/>
      <dgm:t>
        <a:bodyPr/>
        <a:lstStyle/>
        <a:p>
          <a:endParaRPr lang="en-US"/>
        </a:p>
      </dgm:t>
    </dgm:pt>
    <dgm:pt modelId="{D72B3A42-9313-4C0D-A323-BF7416A421AC}" type="sibTrans" cxnId="{D3835FCB-0F22-498A-BD26-418D03CBB960}">
      <dgm:prSet/>
      <dgm:spPr/>
      <dgm:t>
        <a:bodyPr/>
        <a:lstStyle/>
        <a:p>
          <a:endParaRPr lang="en-US"/>
        </a:p>
      </dgm:t>
    </dgm:pt>
    <dgm:pt modelId="{64F15207-B886-4C51-83AF-C56B2928D2B7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Visual field (width)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B771974-1825-4ADF-B4D9-88469B0D5818}" type="parTrans" cxnId="{E42AF3EC-62FF-4317-AE85-D25D59D7512D}">
      <dgm:prSet/>
      <dgm:spPr/>
      <dgm:t>
        <a:bodyPr/>
        <a:lstStyle/>
        <a:p>
          <a:endParaRPr lang="en-US"/>
        </a:p>
      </dgm:t>
    </dgm:pt>
    <dgm:pt modelId="{9B44C674-A027-4F9D-A18B-74F4CD24C18A}" type="sibTrans" cxnId="{E42AF3EC-62FF-4317-AE85-D25D59D7512D}">
      <dgm:prSet/>
      <dgm:spPr/>
      <dgm:t>
        <a:bodyPr/>
        <a:lstStyle/>
        <a:p>
          <a:endParaRPr lang="en-US"/>
        </a:p>
      </dgm:t>
    </dgm:pt>
    <dgm:pt modelId="{C1F21A68-6C9C-4F35-A2E4-58EAE928619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Scotopic vision (very low light levels)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579E694-0104-43B5-B5FF-F107F69B3C7F}" type="parTrans" cxnId="{55213488-0D3B-4D51-97B5-A374E1DA9E75}">
      <dgm:prSet/>
      <dgm:spPr/>
      <dgm:t>
        <a:bodyPr/>
        <a:lstStyle/>
        <a:p>
          <a:endParaRPr lang="en-US"/>
        </a:p>
      </dgm:t>
    </dgm:pt>
    <dgm:pt modelId="{A68D288E-AC99-4753-85E3-80357F9D7313}" type="sibTrans" cxnId="{55213488-0D3B-4D51-97B5-A374E1DA9E75}">
      <dgm:prSet/>
      <dgm:spPr/>
      <dgm:t>
        <a:bodyPr/>
        <a:lstStyle/>
        <a:p>
          <a:endParaRPr lang="en-US"/>
        </a:p>
      </dgm:t>
    </dgm:pt>
    <dgm:pt modelId="{31B0A34E-55BB-4844-9E44-97A072255194}" type="pres">
      <dgm:prSet presAssocID="{7DA1BC58-438B-448F-B6A0-F2F81D234DC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B27546-0506-4166-943E-48BB02684DBD}" type="pres">
      <dgm:prSet presAssocID="{1121C1C9-04B8-488B-AF7F-1691F9FE14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68B8E2-8291-4FDE-915D-DD37EF74C857}" type="pres">
      <dgm:prSet presAssocID="{1121C1C9-04B8-488B-AF7F-1691F9FE143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2AF3EC-62FF-4317-AE85-D25D59D7512D}" srcId="{1121C1C9-04B8-488B-AF7F-1691F9FE1437}" destId="{64F15207-B886-4C51-83AF-C56B2928D2B7}" srcOrd="0" destOrd="0" parTransId="{8B771974-1825-4ADF-B4D9-88469B0D5818}" sibTransId="{9B44C674-A027-4F9D-A18B-74F4CD24C18A}"/>
    <dgm:cxn modelId="{21CA5754-3090-4556-8D40-0329E46DB968}" type="presOf" srcId="{1121C1C9-04B8-488B-AF7F-1691F9FE1437}" destId="{B6B27546-0506-4166-943E-48BB02684DBD}" srcOrd="0" destOrd="0" presId="urn:microsoft.com/office/officeart/2005/8/layout/vList2"/>
    <dgm:cxn modelId="{A69D8CF5-2741-4E9A-A289-49EE9E086CA4}" type="presOf" srcId="{64F15207-B886-4C51-83AF-C56B2928D2B7}" destId="{AE68B8E2-8291-4FDE-915D-DD37EF74C857}" srcOrd="0" destOrd="0" presId="urn:microsoft.com/office/officeart/2005/8/layout/vList2"/>
    <dgm:cxn modelId="{14E86473-5806-4489-9A8E-424072E90F89}" type="presOf" srcId="{C1F21A68-6C9C-4F35-A2E4-58EAE928619E}" destId="{AE68B8E2-8291-4FDE-915D-DD37EF74C857}" srcOrd="0" destOrd="1" presId="urn:microsoft.com/office/officeart/2005/8/layout/vList2"/>
    <dgm:cxn modelId="{55213488-0D3B-4D51-97B5-A374E1DA9E75}" srcId="{1121C1C9-04B8-488B-AF7F-1691F9FE1437}" destId="{C1F21A68-6C9C-4F35-A2E4-58EAE928619E}" srcOrd="1" destOrd="0" parTransId="{0579E694-0104-43B5-B5FF-F107F69B3C7F}" sibTransId="{A68D288E-AC99-4753-85E3-80357F9D7313}"/>
    <dgm:cxn modelId="{D3835FCB-0F22-498A-BD26-418D03CBB960}" srcId="{7DA1BC58-438B-448F-B6A0-F2F81D234DC0}" destId="{1121C1C9-04B8-488B-AF7F-1691F9FE1437}" srcOrd="0" destOrd="0" parTransId="{15A8D08E-B0B9-4CFE-AC93-DF33D2B83AB3}" sibTransId="{D72B3A42-9313-4C0D-A323-BF7416A421AC}"/>
    <dgm:cxn modelId="{45523086-F123-44C5-B052-4FBC50F9CA47}" type="presOf" srcId="{7DA1BC58-438B-448F-B6A0-F2F81D234DC0}" destId="{31B0A34E-55BB-4844-9E44-97A072255194}" srcOrd="0" destOrd="0" presId="urn:microsoft.com/office/officeart/2005/8/layout/vList2"/>
    <dgm:cxn modelId="{812ADBDA-D4EF-4BE2-8044-6367A9BA7EBA}" type="presParOf" srcId="{31B0A34E-55BB-4844-9E44-97A072255194}" destId="{B6B27546-0506-4166-943E-48BB02684DBD}" srcOrd="0" destOrd="0" presId="urn:microsoft.com/office/officeart/2005/8/layout/vList2"/>
    <dgm:cxn modelId="{DF5DAB61-B3F1-449B-ADC3-DFDDDE6E1C4A}" type="presParOf" srcId="{31B0A34E-55BB-4844-9E44-97A072255194}" destId="{AE68B8E2-8291-4FDE-915D-DD37EF74C85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473703F1-1663-49EC-809A-68436A7EE15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33E2CC-0711-42FA-9E5B-A0E1CC275A3E}">
      <dgm:prSet phldrT="[Text]"/>
      <dgm:spPr/>
      <dgm:t>
        <a:bodyPr/>
        <a:lstStyle/>
        <a:p>
          <a:r>
            <a:rPr lang="sr-Cyrl-CS" smtClean="0"/>
            <a:t>1.</a:t>
          </a:r>
          <a:endParaRPr lang="en-US"/>
        </a:p>
      </dgm:t>
    </dgm:pt>
    <dgm:pt modelId="{A1AB94D5-AF11-4A62-8CF3-84994CBF5C4E}" type="parTrans" cxnId="{DEE74E2A-0170-42BB-B97A-E5D6AE21754A}">
      <dgm:prSet/>
      <dgm:spPr/>
      <dgm:t>
        <a:bodyPr/>
        <a:lstStyle/>
        <a:p>
          <a:endParaRPr lang="en-US"/>
        </a:p>
      </dgm:t>
    </dgm:pt>
    <dgm:pt modelId="{833BD8FF-6770-43C2-8FE6-628EB918B0AC}" type="sibTrans" cxnId="{DEE74E2A-0170-42BB-B97A-E5D6AE21754A}">
      <dgm:prSet/>
      <dgm:spPr/>
      <dgm:t>
        <a:bodyPr/>
        <a:lstStyle/>
        <a:p>
          <a:endParaRPr lang="en-US"/>
        </a:p>
      </dgm:t>
    </dgm:pt>
    <dgm:pt modelId="{0A9D3D38-FA1E-4EBA-BC6B-CBBEE8366FFC}">
      <dgm:prSet phldrT="[Text]" custT="1"/>
      <dgm:spPr/>
      <dgm:t>
        <a:bodyPr/>
        <a:lstStyle/>
        <a:p>
          <a:pPr algn="ctr"/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Microvascular               leakage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95B88F9A-15B2-4C72-9FE3-47C5E7E326AC}" type="parTrans" cxnId="{1B434B09-E9EE-4366-B861-07497904CDF0}">
      <dgm:prSet/>
      <dgm:spPr/>
      <dgm:t>
        <a:bodyPr/>
        <a:lstStyle/>
        <a:p>
          <a:endParaRPr lang="en-US"/>
        </a:p>
      </dgm:t>
    </dgm:pt>
    <dgm:pt modelId="{BA887D2E-3F56-4F84-AE6A-5575FAA6E055}" type="sibTrans" cxnId="{1B434B09-E9EE-4366-B861-07497904CDF0}">
      <dgm:prSet/>
      <dgm:spPr/>
      <dgm:t>
        <a:bodyPr/>
        <a:lstStyle/>
        <a:p>
          <a:endParaRPr lang="en-US"/>
        </a:p>
      </dgm:t>
    </dgm:pt>
    <dgm:pt modelId="{23026E66-159B-4F2C-A16E-D637E83DD4B1}" type="pres">
      <dgm:prSet presAssocID="{473703F1-1663-49EC-809A-68436A7EE15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A3436B-3C0E-49BE-84BA-A60468EA84CE}" type="pres">
      <dgm:prSet presAssocID="{AD33E2CC-0711-42FA-9E5B-A0E1CC275A3E}" presName="composite" presStyleCnt="0"/>
      <dgm:spPr/>
    </dgm:pt>
    <dgm:pt modelId="{7873AB27-8A06-4910-A868-4CF6F3590CD6}" type="pres">
      <dgm:prSet presAssocID="{AD33E2CC-0711-42FA-9E5B-A0E1CC275A3E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BA16D2-81AE-418A-B3CA-71307F5A5849}" type="pres">
      <dgm:prSet presAssocID="{AD33E2CC-0711-42FA-9E5B-A0E1CC275A3E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434B09-E9EE-4366-B861-07497904CDF0}" srcId="{AD33E2CC-0711-42FA-9E5B-A0E1CC275A3E}" destId="{0A9D3D38-FA1E-4EBA-BC6B-CBBEE8366FFC}" srcOrd="0" destOrd="0" parTransId="{95B88F9A-15B2-4C72-9FE3-47C5E7E326AC}" sibTransId="{BA887D2E-3F56-4F84-AE6A-5575FAA6E055}"/>
    <dgm:cxn modelId="{DEE74E2A-0170-42BB-B97A-E5D6AE21754A}" srcId="{473703F1-1663-49EC-809A-68436A7EE158}" destId="{AD33E2CC-0711-42FA-9E5B-A0E1CC275A3E}" srcOrd="0" destOrd="0" parTransId="{A1AB94D5-AF11-4A62-8CF3-84994CBF5C4E}" sibTransId="{833BD8FF-6770-43C2-8FE6-628EB918B0AC}"/>
    <dgm:cxn modelId="{2E9D5CF3-7154-42B8-B6BC-EDB3E59D8CEC}" type="presOf" srcId="{AD33E2CC-0711-42FA-9E5B-A0E1CC275A3E}" destId="{7873AB27-8A06-4910-A868-4CF6F3590CD6}" srcOrd="0" destOrd="0" presId="urn:microsoft.com/office/officeart/2005/8/layout/chevron2"/>
    <dgm:cxn modelId="{4E91495E-F882-433E-B7AE-ECD6938A22F3}" type="presOf" srcId="{0A9D3D38-FA1E-4EBA-BC6B-CBBEE8366FFC}" destId="{CABA16D2-81AE-418A-B3CA-71307F5A5849}" srcOrd="0" destOrd="0" presId="urn:microsoft.com/office/officeart/2005/8/layout/chevron2"/>
    <dgm:cxn modelId="{8DC49F91-1EF7-4273-9C02-CD161F7F63A8}" type="presOf" srcId="{473703F1-1663-49EC-809A-68436A7EE158}" destId="{23026E66-159B-4F2C-A16E-D637E83DD4B1}" srcOrd="0" destOrd="0" presId="urn:microsoft.com/office/officeart/2005/8/layout/chevron2"/>
    <dgm:cxn modelId="{8AAB558D-A65E-45EE-A79D-1FC31C2A40E2}" type="presParOf" srcId="{23026E66-159B-4F2C-A16E-D637E83DD4B1}" destId="{91A3436B-3C0E-49BE-84BA-A60468EA84CE}" srcOrd="0" destOrd="0" presId="urn:microsoft.com/office/officeart/2005/8/layout/chevron2"/>
    <dgm:cxn modelId="{58BE11E1-F6C0-450F-B77F-26FD4F38786D}" type="presParOf" srcId="{91A3436B-3C0E-49BE-84BA-A60468EA84CE}" destId="{7873AB27-8A06-4910-A868-4CF6F3590CD6}" srcOrd="0" destOrd="0" presId="urn:microsoft.com/office/officeart/2005/8/layout/chevron2"/>
    <dgm:cxn modelId="{9395102E-7A75-4A06-9329-AC6D16E7AAF8}" type="presParOf" srcId="{91A3436B-3C0E-49BE-84BA-A60468EA84CE}" destId="{CABA16D2-81AE-418A-B3CA-71307F5A58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ECB099C8-F254-468F-8AFE-E833A0E5546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B45C56-DF8C-460F-8E4D-6064B92CF4ED}">
      <dgm:prSet phldrT="[Text]"/>
      <dgm:spPr/>
      <dgm:t>
        <a:bodyPr/>
        <a:lstStyle/>
        <a:p>
          <a:r>
            <a:rPr lang="sr-Cyrl-CS" smtClean="0"/>
            <a:t>2.</a:t>
          </a:r>
          <a:endParaRPr lang="en-US"/>
        </a:p>
      </dgm:t>
    </dgm:pt>
    <dgm:pt modelId="{A9B4467A-B4FA-4B13-8B57-AD907E0D4C52}" type="parTrans" cxnId="{00585CD4-5013-4A10-8B5B-6B7CD6DDF53D}">
      <dgm:prSet/>
      <dgm:spPr/>
      <dgm:t>
        <a:bodyPr/>
        <a:lstStyle/>
        <a:p>
          <a:endParaRPr lang="en-US"/>
        </a:p>
      </dgm:t>
    </dgm:pt>
    <dgm:pt modelId="{F29E9751-1206-4AEE-8BDD-E70CB0F1E5FB}" type="sibTrans" cxnId="{00585CD4-5013-4A10-8B5B-6B7CD6DDF53D}">
      <dgm:prSet/>
      <dgm:spPr/>
      <dgm:t>
        <a:bodyPr/>
        <a:lstStyle/>
        <a:p>
          <a:endParaRPr lang="en-US"/>
        </a:p>
      </dgm:t>
    </dgm:pt>
    <dgm:pt modelId="{11A9B46A-E6F4-4915-B9B4-3221598269CE}">
      <dgm:prSet phldrT="[Text]" custT="1"/>
      <dgm:spPr/>
      <dgm:t>
        <a:bodyPr/>
        <a:lstStyle/>
        <a:p>
          <a:pPr algn="ctr"/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Microvascular occlusion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FFA95A1F-DAE2-486D-BE53-665F82294418}" type="parTrans" cxnId="{9D47DBDA-C951-40F6-970D-B20EDB6B4B77}">
      <dgm:prSet/>
      <dgm:spPr/>
      <dgm:t>
        <a:bodyPr/>
        <a:lstStyle/>
        <a:p>
          <a:endParaRPr lang="en-US"/>
        </a:p>
      </dgm:t>
    </dgm:pt>
    <dgm:pt modelId="{C867ADAD-11F9-4F0D-8495-D796D51E229E}" type="sibTrans" cxnId="{9D47DBDA-C951-40F6-970D-B20EDB6B4B77}">
      <dgm:prSet/>
      <dgm:spPr/>
      <dgm:t>
        <a:bodyPr/>
        <a:lstStyle/>
        <a:p>
          <a:endParaRPr lang="en-US"/>
        </a:p>
      </dgm:t>
    </dgm:pt>
    <dgm:pt modelId="{2705B437-7FD1-428E-96C5-71A8940AFEAB}" type="pres">
      <dgm:prSet presAssocID="{ECB099C8-F254-468F-8AFE-E833A0E5546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DC139-AF42-4E80-8C1E-75D98F50B8A8}" type="pres">
      <dgm:prSet presAssocID="{F8B45C56-DF8C-460F-8E4D-6064B92CF4ED}" presName="composite" presStyleCnt="0"/>
      <dgm:spPr/>
    </dgm:pt>
    <dgm:pt modelId="{CF5B23E0-C0E2-46F5-B981-B22355725FBE}" type="pres">
      <dgm:prSet presAssocID="{F8B45C56-DF8C-460F-8E4D-6064B92CF4E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208B06-CC56-4AEE-9969-54AFF306D854}" type="pres">
      <dgm:prSet presAssocID="{F8B45C56-DF8C-460F-8E4D-6064B92CF4ED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47DBDA-C951-40F6-970D-B20EDB6B4B77}" srcId="{F8B45C56-DF8C-460F-8E4D-6064B92CF4ED}" destId="{11A9B46A-E6F4-4915-B9B4-3221598269CE}" srcOrd="0" destOrd="0" parTransId="{FFA95A1F-DAE2-486D-BE53-665F82294418}" sibTransId="{C867ADAD-11F9-4F0D-8495-D796D51E229E}"/>
    <dgm:cxn modelId="{00585CD4-5013-4A10-8B5B-6B7CD6DDF53D}" srcId="{ECB099C8-F254-468F-8AFE-E833A0E55466}" destId="{F8B45C56-DF8C-460F-8E4D-6064B92CF4ED}" srcOrd="0" destOrd="0" parTransId="{A9B4467A-B4FA-4B13-8B57-AD907E0D4C52}" sibTransId="{F29E9751-1206-4AEE-8BDD-E70CB0F1E5FB}"/>
    <dgm:cxn modelId="{8D512AFB-BE38-45E1-B831-750B9F89CC85}" type="presOf" srcId="{11A9B46A-E6F4-4915-B9B4-3221598269CE}" destId="{4F208B06-CC56-4AEE-9969-54AFF306D854}" srcOrd="0" destOrd="0" presId="urn:microsoft.com/office/officeart/2005/8/layout/chevron2"/>
    <dgm:cxn modelId="{D39133AE-D61D-495B-B755-EB3EF1C0C7AD}" type="presOf" srcId="{F8B45C56-DF8C-460F-8E4D-6064B92CF4ED}" destId="{CF5B23E0-C0E2-46F5-B981-B22355725FBE}" srcOrd="0" destOrd="0" presId="urn:microsoft.com/office/officeart/2005/8/layout/chevron2"/>
    <dgm:cxn modelId="{4132A73E-09AE-4D21-8394-AAF65F470EA8}" type="presOf" srcId="{ECB099C8-F254-468F-8AFE-E833A0E55466}" destId="{2705B437-7FD1-428E-96C5-71A8940AFEAB}" srcOrd="0" destOrd="0" presId="urn:microsoft.com/office/officeart/2005/8/layout/chevron2"/>
    <dgm:cxn modelId="{FE21F95B-0DC6-4AF5-8564-B7F366C47F2A}" type="presParOf" srcId="{2705B437-7FD1-428E-96C5-71A8940AFEAB}" destId="{E43DC139-AF42-4E80-8C1E-75D98F50B8A8}" srcOrd="0" destOrd="0" presId="urn:microsoft.com/office/officeart/2005/8/layout/chevron2"/>
    <dgm:cxn modelId="{80A3F1E8-D2C6-4153-B575-6E2EA2FB0695}" type="presParOf" srcId="{E43DC139-AF42-4E80-8C1E-75D98F50B8A8}" destId="{CF5B23E0-C0E2-46F5-B981-B22355725FBE}" srcOrd="0" destOrd="0" presId="urn:microsoft.com/office/officeart/2005/8/layout/chevron2"/>
    <dgm:cxn modelId="{A76FE3B0-48C6-498B-B947-509E35C177F0}" type="presParOf" srcId="{E43DC139-AF42-4E80-8C1E-75D98F50B8A8}" destId="{4F208B06-CC56-4AEE-9969-54AFF306D8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D17AA06B-C14C-4A03-9E34-9765583ACA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F06D93-0FBF-4B94-83A2-7AD7633C69F9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Reduction 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pericytes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breakdown of Inner BRB (endothelial cells)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AB625-0C4B-4B58-822B-5D3F699EE948}" type="parTrans" cxnId="{75EB000A-F965-451D-9B78-E18A2586DD8D}">
      <dgm:prSet/>
      <dgm:spPr/>
      <dgm:t>
        <a:bodyPr/>
        <a:lstStyle/>
        <a:p>
          <a:endParaRPr lang="en-US"/>
        </a:p>
      </dgm:t>
    </dgm:pt>
    <dgm:pt modelId="{94E67B22-B4CA-44F2-9ACD-5EFE83C47432}" type="sibTrans" cxnId="{75EB000A-F965-451D-9B78-E18A2586DD8D}">
      <dgm:prSet/>
      <dgm:spPr/>
      <dgm:t>
        <a:bodyPr/>
        <a:lstStyle/>
        <a:p>
          <a:endParaRPr lang="en-US"/>
        </a:p>
      </dgm:t>
    </dgm:pt>
    <dgm:pt modelId="{FA31E47B-F1F9-42C7-AAB8-1868464B0FD5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 of plasma constituents from retinal capillaries into the retina→ localized or diffuse retinal edema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CFA3FC-A56C-428B-A16D-D2A4D629B49E}" type="parTrans" cxnId="{1DDD5546-B43A-4D04-8987-6DAC483A739A}">
      <dgm:prSet/>
      <dgm:spPr/>
      <dgm:t>
        <a:bodyPr/>
        <a:lstStyle/>
        <a:p>
          <a:endParaRPr lang="en-US"/>
        </a:p>
      </dgm:t>
    </dgm:pt>
    <dgm:pt modelId="{62B1DB86-4CF9-48EE-8845-E59CD2208545}" type="sibTrans" cxnId="{1DDD5546-B43A-4D04-8987-6DAC483A739A}">
      <dgm:prSet/>
      <dgm:spPr/>
      <dgm:t>
        <a:bodyPr/>
        <a:lstStyle/>
        <a:p>
          <a:endParaRPr lang="en-US"/>
        </a:p>
      </dgm:t>
    </dgm:pt>
    <dgm:pt modelId="{5602E88B-C21B-43A9-B0FE-90D2F6A5C912}" type="pres">
      <dgm:prSet presAssocID="{D17AA06B-C14C-4A03-9E34-9765583ACA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516B4A-E00E-4BAC-A481-8E63202E089C}" type="pres">
      <dgm:prSet presAssocID="{81F06D93-0FBF-4B94-83A2-7AD7633C69F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468F0E-ECAE-4B15-9763-E50D77EFC676}" type="pres">
      <dgm:prSet presAssocID="{81F06D93-0FBF-4B94-83A2-7AD7633C69F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EB000A-F965-451D-9B78-E18A2586DD8D}" srcId="{D17AA06B-C14C-4A03-9E34-9765583ACAA8}" destId="{81F06D93-0FBF-4B94-83A2-7AD7633C69F9}" srcOrd="0" destOrd="0" parTransId="{338AB625-0C4B-4B58-822B-5D3F699EE948}" sibTransId="{94E67B22-B4CA-44F2-9ACD-5EFE83C47432}"/>
    <dgm:cxn modelId="{3AFEEE66-E39A-4A18-ADA4-28D88B222A8A}" type="presOf" srcId="{81F06D93-0FBF-4B94-83A2-7AD7633C69F9}" destId="{5D516B4A-E00E-4BAC-A481-8E63202E089C}" srcOrd="0" destOrd="0" presId="urn:microsoft.com/office/officeart/2005/8/layout/vList2"/>
    <dgm:cxn modelId="{EFA011C4-EA9D-43F9-A8F7-2BC39AADAEBE}" type="presOf" srcId="{D17AA06B-C14C-4A03-9E34-9765583ACAA8}" destId="{5602E88B-C21B-43A9-B0FE-90D2F6A5C912}" srcOrd="0" destOrd="0" presId="urn:microsoft.com/office/officeart/2005/8/layout/vList2"/>
    <dgm:cxn modelId="{21BA9235-641C-4073-B295-F8D07B82A5CF}" type="presOf" srcId="{FA31E47B-F1F9-42C7-AAB8-1868464B0FD5}" destId="{71468F0E-ECAE-4B15-9763-E50D77EFC676}" srcOrd="0" destOrd="0" presId="urn:microsoft.com/office/officeart/2005/8/layout/vList2"/>
    <dgm:cxn modelId="{1DDD5546-B43A-4D04-8987-6DAC483A739A}" srcId="{81F06D93-0FBF-4B94-83A2-7AD7633C69F9}" destId="{FA31E47B-F1F9-42C7-AAB8-1868464B0FD5}" srcOrd="0" destOrd="0" parTransId="{CFCFA3FC-A56C-428B-A16D-D2A4D629B49E}" sibTransId="{62B1DB86-4CF9-48EE-8845-E59CD2208545}"/>
    <dgm:cxn modelId="{9AFF01EA-4558-47E4-A5A8-7A8A431E9BDA}" type="presParOf" srcId="{5602E88B-C21B-43A9-B0FE-90D2F6A5C912}" destId="{5D516B4A-E00E-4BAC-A481-8E63202E089C}" srcOrd="0" destOrd="0" presId="urn:microsoft.com/office/officeart/2005/8/layout/vList2"/>
    <dgm:cxn modelId="{3C465E8F-6D16-4BFF-8EBA-36C1E4DA9DC3}" type="presParOf" srcId="{5602E88B-C21B-43A9-B0FE-90D2F6A5C912}" destId="{71468F0E-ECAE-4B15-9763-E50D77EFC67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029B2A1D-9697-46A9-AE43-12305FCB6C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03ECF6-CFA9-4959-9E95-677D80438E30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capillary basement membrane, endothelial cells damage and proliferation, aggregation of platelets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E86353-476F-4F07-9BBE-EDF2316F3FED}" type="parTrans" cxnId="{216F0249-3943-4961-8F18-012C3AC7805D}">
      <dgm:prSet/>
      <dgm:spPr/>
      <dgm:t>
        <a:bodyPr/>
        <a:lstStyle/>
        <a:p>
          <a:endParaRPr lang="en-US"/>
        </a:p>
      </dgm:t>
    </dgm:pt>
    <dgm:pt modelId="{FB125047-E885-4047-A970-332D2B07BBE0}" type="sibTrans" cxnId="{216F0249-3943-4961-8F18-012C3AC7805D}">
      <dgm:prSet/>
      <dgm:spPr/>
      <dgm:t>
        <a:bodyPr/>
        <a:lstStyle/>
        <a:p>
          <a:endParaRPr lang="en-US"/>
        </a:p>
      </dgm:t>
    </dgm:pt>
    <dgm:pt modelId="{C49A10B0-B69A-43ED-A96F-5AD5AF0B3711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capillary non-perfusion, retinal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ischaemia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(↑VEGF, Arteriovenous shunts, Neovascularization)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A40A22-21EB-4F85-9B7D-3C89204EB68D}" type="parTrans" cxnId="{C494D414-40C5-4BB7-AD3B-579C7D10AF38}">
      <dgm:prSet/>
      <dgm:spPr/>
      <dgm:t>
        <a:bodyPr/>
        <a:lstStyle/>
        <a:p>
          <a:endParaRPr lang="en-US"/>
        </a:p>
      </dgm:t>
    </dgm:pt>
    <dgm:pt modelId="{5F204CDE-FAD3-4AFC-8ADF-06DCD6FE2F05}" type="sibTrans" cxnId="{C494D414-40C5-4BB7-AD3B-579C7D10AF38}">
      <dgm:prSet/>
      <dgm:spPr/>
      <dgm:t>
        <a:bodyPr/>
        <a:lstStyle/>
        <a:p>
          <a:endParaRPr lang="en-US"/>
        </a:p>
      </dgm:t>
    </dgm:pt>
    <dgm:pt modelId="{ECBF4A3A-488A-4AA1-8ECD-D043E733CBBF}" type="pres">
      <dgm:prSet presAssocID="{029B2A1D-9697-46A9-AE43-12305FCB6C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AFB6662-4800-4C08-8E2D-2BB3703A21D6}" type="pres">
      <dgm:prSet presAssocID="{4103ECF6-CFA9-4959-9E95-677D80438E3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DCCB77-244C-406B-B22E-25978B151098}" type="pres">
      <dgm:prSet presAssocID="{4103ECF6-CFA9-4959-9E95-677D80438E3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6F0249-3943-4961-8F18-012C3AC7805D}" srcId="{029B2A1D-9697-46A9-AE43-12305FCB6CAF}" destId="{4103ECF6-CFA9-4959-9E95-677D80438E30}" srcOrd="0" destOrd="0" parTransId="{D8E86353-476F-4F07-9BBE-EDF2316F3FED}" sibTransId="{FB125047-E885-4047-A970-332D2B07BBE0}"/>
    <dgm:cxn modelId="{726664C8-899B-499A-97CD-7B5D4371B777}" type="presOf" srcId="{C49A10B0-B69A-43ED-A96F-5AD5AF0B3711}" destId="{D5DCCB77-244C-406B-B22E-25978B151098}" srcOrd="0" destOrd="0" presId="urn:microsoft.com/office/officeart/2005/8/layout/vList2"/>
    <dgm:cxn modelId="{C494D414-40C5-4BB7-AD3B-579C7D10AF38}" srcId="{4103ECF6-CFA9-4959-9E95-677D80438E30}" destId="{C49A10B0-B69A-43ED-A96F-5AD5AF0B3711}" srcOrd="0" destOrd="0" parTransId="{A6A40A22-21EB-4F85-9B7D-3C89204EB68D}" sibTransId="{5F204CDE-FAD3-4AFC-8ADF-06DCD6FE2F05}"/>
    <dgm:cxn modelId="{9F6009A1-431E-4A2B-9304-1361281C5798}" type="presOf" srcId="{029B2A1D-9697-46A9-AE43-12305FCB6CAF}" destId="{ECBF4A3A-488A-4AA1-8ECD-D043E733CBBF}" srcOrd="0" destOrd="0" presId="urn:microsoft.com/office/officeart/2005/8/layout/vList2"/>
    <dgm:cxn modelId="{2D452BF4-9472-4F7C-863C-69AABC5AF2E2}" type="presOf" srcId="{4103ECF6-CFA9-4959-9E95-677D80438E30}" destId="{CAFB6662-4800-4C08-8E2D-2BB3703A21D6}" srcOrd="0" destOrd="0" presId="urn:microsoft.com/office/officeart/2005/8/layout/vList2"/>
    <dgm:cxn modelId="{A4DC4AB2-4AEC-4B0B-B80E-711CC319A809}" type="presParOf" srcId="{ECBF4A3A-488A-4AA1-8ECD-D043E733CBBF}" destId="{CAFB6662-4800-4C08-8E2D-2BB3703A21D6}" srcOrd="0" destOrd="0" presId="urn:microsoft.com/office/officeart/2005/8/layout/vList2"/>
    <dgm:cxn modelId="{26381CDB-114E-4496-AD4A-F231A511688F}" type="presParOf" srcId="{ECBF4A3A-488A-4AA1-8ECD-D043E733CBBF}" destId="{D5DCCB77-244C-406B-B22E-25978B15109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2CC76156-3B33-4848-B28E-04F11325F8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1AD1285-C6A8-42CD-AAA9-51B89D8ED2FE}">
      <dgm:prSet custT="1"/>
      <dgm:spPr/>
      <dgm:t>
        <a:bodyPr/>
        <a:lstStyle/>
        <a:p>
          <a:pPr algn="ctr" rtl="0"/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STAGES OF DIABETIC RETINOPATHY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8F24B4-178B-4D4A-AE52-CFE85712C9FD}" type="parTrans" cxnId="{696529A5-7C55-4528-AD63-200FC765F4CB}">
      <dgm:prSet/>
      <dgm:spPr/>
      <dgm:t>
        <a:bodyPr/>
        <a:lstStyle/>
        <a:p>
          <a:endParaRPr lang="en-US"/>
        </a:p>
      </dgm:t>
    </dgm:pt>
    <dgm:pt modelId="{7720674F-2A4F-4652-A97B-551B2A813B03}" type="sibTrans" cxnId="{696529A5-7C55-4528-AD63-200FC765F4CB}">
      <dgm:prSet/>
      <dgm:spPr/>
      <dgm:t>
        <a:bodyPr/>
        <a:lstStyle/>
        <a:p>
          <a:endParaRPr lang="en-US"/>
        </a:p>
      </dgm:t>
    </dgm:pt>
    <dgm:pt modelId="{3169EB63-E035-46D4-B0B1-B44821EB3FEF}" type="pres">
      <dgm:prSet presAssocID="{2CC76156-3B33-4848-B28E-04F11325F8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907EE5-27BF-4C7B-B147-C7E2522EFDB2}" type="pres">
      <dgm:prSet presAssocID="{A1AD1285-C6A8-42CD-AAA9-51B89D8ED2F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EF2A4E-0634-4609-86B2-0C09D34C5F16}" type="presOf" srcId="{2CC76156-3B33-4848-B28E-04F11325F896}" destId="{3169EB63-E035-46D4-B0B1-B44821EB3FEF}" srcOrd="0" destOrd="0" presId="urn:microsoft.com/office/officeart/2005/8/layout/vList2"/>
    <dgm:cxn modelId="{C8D6F8E1-4DDA-49C4-A46A-68AD4C0C5BA8}" type="presOf" srcId="{A1AD1285-C6A8-42CD-AAA9-51B89D8ED2FE}" destId="{0A907EE5-27BF-4C7B-B147-C7E2522EFDB2}" srcOrd="0" destOrd="0" presId="urn:microsoft.com/office/officeart/2005/8/layout/vList2"/>
    <dgm:cxn modelId="{696529A5-7C55-4528-AD63-200FC765F4CB}" srcId="{2CC76156-3B33-4848-B28E-04F11325F896}" destId="{A1AD1285-C6A8-42CD-AAA9-51B89D8ED2FE}" srcOrd="0" destOrd="0" parTransId="{528F24B4-178B-4D4A-AE52-CFE85712C9FD}" sibTransId="{7720674F-2A4F-4652-A97B-551B2A813B03}"/>
    <dgm:cxn modelId="{60EA0F6A-F7DE-4222-A61B-9233E5ADE25C}" type="presParOf" srcId="{3169EB63-E035-46D4-B0B1-B44821EB3FEF}" destId="{0A907EE5-27BF-4C7B-B147-C7E2522EFD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FD4669D7-502F-4CD0-A56F-9DC114A7A40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6D23515-C872-4C41-BAC5-92119F7BFB1D}">
      <dgm:prSet phldrT="[Text]" custT="1"/>
      <dgm:spPr/>
      <dgm:t>
        <a:bodyPr/>
        <a:lstStyle/>
        <a:p>
          <a:pPr algn="ctr"/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NON-PROLIFERATIVE DR</a:t>
          </a:r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2400" b="1" dirty="0" smtClean="0">
              <a:latin typeface="Times New Roman" pitchFamily="18" charset="0"/>
              <a:cs typeface="Times New Roman" pitchFamily="18" charset="0"/>
            </a:rPr>
            <a:t>NPDR)  </a:t>
          </a:r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     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Microaneurysms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, Hard exudates</a:t>
          </a:r>
          <a:r>
            <a:rPr lang="sr-Cyrl-CS" sz="24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3AB164B3-4EA5-4682-BBCA-70848BA17FB4}" type="parTrans" cxnId="{6C69EB8C-685E-437E-B77F-07A6FAD2A885}">
      <dgm:prSet/>
      <dgm:spPr/>
      <dgm:t>
        <a:bodyPr/>
        <a:lstStyle/>
        <a:p>
          <a:endParaRPr lang="en-US"/>
        </a:p>
      </dgm:t>
    </dgm:pt>
    <dgm:pt modelId="{86541C85-71B4-4167-932A-C608650652A8}" type="sibTrans" cxnId="{6C69EB8C-685E-437E-B77F-07A6FAD2A885}">
      <dgm:prSet/>
      <dgm:spPr/>
      <dgm:t>
        <a:bodyPr/>
        <a:lstStyle/>
        <a:p>
          <a:endParaRPr lang="en-US"/>
        </a:p>
      </dgm:t>
    </dgm:pt>
    <dgm:pt modelId="{8F5D9B33-B82D-4A1A-9CAF-530BF4036654}">
      <dgm:prSet phldrT="[Text]" custT="1"/>
      <dgm:spPr/>
      <dgm:t>
        <a:bodyPr/>
        <a:lstStyle/>
        <a:p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PRAEPROLIFERATIVE DR</a:t>
          </a:r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b="1" dirty="0" smtClean="0">
              <a:latin typeface="Times New Roman" pitchFamily="18" charset="0"/>
              <a:cs typeface="Times New Roman" pitchFamily="18" charset="0"/>
            </a:rPr>
            <a:t> (PPDR)</a:t>
          </a:r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                   </a:t>
          </a:r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C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otton wool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spots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IRMA,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venous segmentation,      narrowing and obliteration of arterioles  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31FB91D3-37B5-456E-A9EA-D9E3BE217182}" type="parTrans" cxnId="{A73D3C98-5B34-4379-B496-8D73576A6832}">
      <dgm:prSet/>
      <dgm:spPr/>
      <dgm:t>
        <a:bodyPr/>
        <a:lstStyle/>
        <a:p>
          <a:endParaRPr lang="en-US"/>
        </a:p>
      </dgm:t>
    </dgm:pt>
    <dgm:pt modelId="{D825FF7E-1BA2-409E-ADDF-6514A9BE1D99}" type="sibTrans" cxnId="{A73D3C98-5B34-4379-B496-8D73576A6832}">
      <dgm:prSet/>
      <dgm:spPr/>
      <dgm:t>
        <a:bodyPr/>
        <a:lstStyle/>
        <a:p>
          <a:endParaRPr lang="en-US"/>
        </a:p>
      </dgm:t>
    </dgm:pt>
    <dgm:pt modelId="{E01CEFEE-D048-4825-83DE-FBF5E2F9F533}">
      <dgm:prSet phldrT="[Text]" custT="1"/>
      <dgm:spPr/>
      <dgm:t>
        <a:bodyPr/>
        <a:lstStyle/>
        <a:p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PROLIFERATIVE DR</a:t>
          </a:r>
          <a:r>
            <a:rPr lang="sr-Latn-CS" sz="2400" b="1" dirty="0" smtClean="0">
              <a:latin typeface="Times New Roman" pitchFamily="18" charset="0"/>
              <a:cs typeface="Times New Roman" pitchFamily="18" charset="0"/>
            </a:rPr>
            <a:t> (PDR)</a:t>
          </a:r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                                           </a:t>
          </a:r>
          <a:r>
            <a:rPr lang="sr-Cyrl-CS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b="1" dirty="0" smtClean="0">
              <a:latin typeface="Times New Roman" pitchFamily="18" charset="0"/>
              <a:cs typeface="Times New Roman" pitchFamily="18" charset="0"/>
            </a:rPr>
            <a:t>        </a:t>
          </a:r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                              </a:t>
          </a:r>
          <a:r>
            <a:rPr lang="en-US" sz="2400" b="0" dirty="0" smtClean="0">
              <a:latin typeface="Times New Roman" pitchFamily="18" charset="0"/>
              <a:cs typeface="Times New Roman" pitchFamily="18" charset="0"/>
            </a:rPr>
            <a:t>new vessels on the optic nerve head</a:t>
          </a:r>
          <a:r>
            <a:rPr lang="en-US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 (NVD)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and                  along course of the major temporal vascular arcades</a:t>
          </a:r>
          <a:r>
            <a:rPr lang="sr-Cyrl-CS" sz="24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NVE)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9ED0EF4B-F8FD-4A76-9163-7126F6BAF789}" type="parTrans" cxnId="{1EC9E836-E5F5-4479-9415-849D35B4F988}">
      <dgm:prSet/>
      <dgm:spPr/>
      <dgm:t>
        <a:bodyPr/>
        <a:lstStyle/>
        <a:p>
          <a:endParaRPr lang="en-US"/>
        </a:p>
      </dgm:t>
    </dgm:pt>
    <dgm:pt modelId="{636FD764-38E5-4E50-B38C-891ABC04EB12}" type="sibTrans" cxnId="{1EC9E836-E5F5-4479-9415-849D35B4F988}">
      <dgm:prSet/>
      <dgm:spPr/>
      <dgm:t>
        <a:bodyPr/>
        <a:lstStyle/>
        <a:p>
          <a:endParaRPr lang="en-US"/>
        </a:p>
      </dgm:t>
    </dgm:pt>
    <dgm:pt modelId="{F2A11EA5-F1D8-4C6B-BE30-CFAAB7243A84}" type="pres">
      <dgm:prSet presAssocID="{FD4669D7-502F-4CD0-A56F-9DC114A7A400}" presName="linearFlow" presStyleCnt="0">
        <dgm:presLayoutVars>
          <dgm:dir/>
          <dgm:resizeHandles val="exact"/>
        </dgm:presLayoutVars>
      </dgm:prSet>
      <dgm:spPr/>
    </dgm:pt>
    <dgm:pt modelId="{CFE62F9F-577F-4800-9E9A-62CAA05B3803}" type="pres">
      <dgm:prSet presAssocID="{86D23515-C872-4C41-BAC5-92119F7BFB1D}" presName="composite" presStyleCnt="0"/>
      <dgm:spPr/>
    </dgm:pt>
    <dgm:pt modelId="{8B9A1678-B79D-41F7-9AAC-6C82812ED838}" type="pres">
      <dgm:prSet presAssocID="{86D23515-C872-4C41-BAC5-92119F7BFB1D}" presName="imgShp" presStyleLbl="fgImgPlace1" presStyleIdx="0" presStyleCnt="3" custLinFactNeighborX="-54811" custLinFactNeighborY="-11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5EB1CC4-254D-41A9-952B-B5A70C4E2FD3}" type="pres">
      <dgm:prSet presAssocID="{86D23515-C872-4C41-BAC5-92119F7BFB1D}" presName="txShp" presStyleLbl="node1" presStyleIdx="0" presStyleCnt="3" custScaleX="138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D72BAB-4B4E-4FBF-ADCF-9229821470B5}" type="pres">
      <dgm:prSet presAssocID="{86541C85-71B4-4167-932A-C608650652A8}" presName="spacing" presStyleCnt="0"/>
      <dgm:spPr/>
    </dgm:pt>
    <dgm:pt modelId="{BE58CA09-55A8-4F19-9F53-F0494DF0E3DB}" type="pres">
      <dgm:prSet presAssocID="{8F5D9B33-B82D-4A1A-9CAF-530BF4036654}" presName="composite" presStyleCnt="0"/>
      <dgm:spPr/>
    </dgm:pt>
    <dgm:pt modelId="{76C1E814-4D41-4765-B97C-8FCCA9706198}" type="pres">
      <dgm:prSet presAssocID="{8F5D9B33-B82D-4A1A-9CAF-530BF4036654}" presName="imgShp" presStyleLbl="fgImgPlace1" presStyleIdx="1" presStyleCnt="3" custLinFactNeighborX="-54811" custLinFactNeighborY="293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F4471BF-C383-45ED-8831-2F3583642171}" type="pres">
      <dgm:prSet presAssocID="{8F5D9B33-B82D-4A1A-9CAF-530BF4036654}" presName="txShp" presStyleLbl="node1" presStyleIdx="1" presStyleCnt="3" custScaleX="138544" custLinFactNeighborY="84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4D10C9-CA50-4CC6-8A8B-EC5268F29AF3}" type="pres">
      <dgm:prSet presAssocID="{D825FF7E-1BA2-409E-ADDF-6514A9BE1D99}" presName="spacing" presStyleCnt="0"/>
      <dgm:spPr/>
    </dgm:pt>
    <dgm:pt modelId="{302B4A2C-B308-4B8D-BAA3-6123AFDD9365}" type="pres">
      <dgm:prSet presAssocID="{E01CEFEE-D048-4825-83DE-FBF5E2F9F533}" presName="composite" presStyleCnt="0"/>
      <dgm:spPr/>
    </dgm:pt>
    <dgm:pt modelId="{1E9026C1-0330-4727-9746-A0D29BA8D980}" type="pres">
      <dgm:prSet presAssocID="{E01CEFEE-D048-4825-83DE-FBF5E2F9F533}" presName="imgShp" presStyleLbl="fgImgPlace1" presStyleIdx="2" presStyleCnt="3" custLinFactNeighborX="-54811" custLinFactNeighborY="-509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3508824-8628-4888-95C7-D1FD1879FC33}" type="pres">
      <dgm:prSet presAssocID="{E01CEFEE-D048-4825-83DE-FBF5E2F9F533}" presName="txShp" presStyleLbl="node1" presStyleIdx="2" presStyleCnt="3" custScaleX="138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961189-2EDA-45A2-815A-A18C24E7B11C}" type="presOf" srcId="{86D23515-C872-4C41-BAC5-92119F7BFB1D}" destId="{75EB1CC4-254D-41A9-952B-B5A70C4E2FD3}" srcOrd="0" destOrd="0" presId="urn:microsoft.com/office/officeart/2005/8/layout/vList3"/>
    <dgm:cxn modelId="{651D00DE-4709-4869-AD6C-29939E1B45E8}" type="presOf" srcId="{FD4669D7-502F-4CD0-A56F-9DC114A7A400}" destId="{F2A11EA5-F1D8-4C6B-BE30-CFAAB7243A84}" srcOrd="0" destOrd="0" presId="urn:microsoft.com/office/officeart/2005/8/layout/vList3"/>
    <dgm:cxn modelId="{6C69EB8C-685E-437E-B77F-07A6FAD2A885}" srcId="{FD4669D7-502F-4CD0-A56F-9DC114A7A400}" destId="{86D23515-C872-4C41-BAC5-92119F7BFB1D}" srcOrd="0" destOrd="0" parTransId="{3AB164B3-4EA5-4682-BBCA-70848BA17FB4}" sibTransId="{86541C85-71B4-4167-932A-C608650652A8}"/>
    <dgm:cxn modelId="{2EDB8BCE-6D9B-4C4B-AC02-9AE85AAC252F}" type="presOf" srcId="{E01CEFEE-D048-4825-83DE-FBF5E2F9F533}" destId="{C3508824-8628-4888-95C7-D1FD1879FC33}" srcOrd="0" destOrd="0" presId="urn:microsoft.com/office/officeart/2005/8/layout/vList3"/>
    <dgm:cxn modelId="{A73D3C98-5B34-4379-B496-8D73576A6832}" srcId="{FD4669D7-502F-4CD0-A56F-9DC114A7A400}" destId="{8F5D9B33-B82D-4A1A-9CAF-530BF4036654}" srcOrd="1" destOrd="0" parTransId="{31FB91D3-37B5-456E-A9EA-D9E3BE217182}" sibTransId="{D825FF7E-1BA2-409E-ADDF-6514A9BE1D99}"/>
    <dgm:cxn modelId="{1EC9E836-E5F5-4479-9415-849D35B4F988}" srcId="{FD4669D7-502F-4CD0-A56F-9DC114A7A400}" destId="{E01CEFEE-D048-4825-83DE-FBF5E2F9F533}" srcOrd="2" destOrd="0" parTransId="{9ED0EF4B-F8FD-4A76-9163-7126F6BAF789}" sibTransId="{636FD764-38E5-4E50-B38C-891ABC04EB12}"/>
    <dgm:cxn modelId="{9AF1F3C4-E819-40C4-91EE-A0AC0EAAF3DE}" type="presOf" srcId="{8F5D9B33-B82D-4A1A-9CAF-530BF4036654}" destId="{CF4471BF-C383-45ED-8831-2F3583642171}" srcOrd="0" destOrd="0" presId="urn:microsoft.com/office/officeart/2005/8/layout/vList3"/>
    <dgm:cxn modelId="{5497C4C5-49AF-4A2B-9284-1A5A087B62E3}" type="presParOf" srcId="{F2A11EA5-F1D8-4C6B-BE30-CFAAB7243A84}" destId="{CFE62F9F-577F-4800-9E9A-62CAA05B3803}" srcOrd="0" destOrd="0" presId="urn:microsoft.com/office/officeart/2005/8/layout/vList3"/>
    <dgm:cxn modelId="{342F5F35-4FBA-4918-B23E-6FDA4C73D4FE}" type="presParOf" srcId="{CFE62F9F-577F-4800-9E9A-62CAA05B3803}" destId="{8B9A1678-B79D-41F7-9AAC-6C82812ED838}" srcOrd="0" destOrd="0" presId="urn:microsoft.com/office/officeart/2005/8/layout/vList3"/>
    <dgm:cxn modelId="{026AC69C-7D80-4009-8E6A-83DE0B685A7B}" type="presParOf" srcId="{CFE62F9F-577F-4800-9E9A-62CAA05B3803}" destId="{75EB1CC4-254D-41A9-952B-B5A70C4E2FD3}" srcOrd="1" destOrd="0" presId="urn:microsoft.com/office/officeart/2005/8/layout/vList3"/>
    <dgm:cxn modelId="{28B79FF7-FB0A-4A9C-BA78-FCCF2C7DDB1F}" type="presParOf" srcId="{F2A11EA5-F1D8-4C6B-BE30-CFAAB7243A84}" destId="{C8D72BAB-4B4E-4FBF-ADCF-9229821470B5}" srcOrd="1" destOrd="0" presId="urn:microsoft.com/office/officeart/2005/8/layout/vList3"/>
    <dgm:cxn modelId="{552EDC92-12DD-4238-BC09-36D47E96B19E}" type="presParOf" srcId="{F2A11EA5-F1D8-4C6B-BE30-CFAAB7243A84}" destId="{BE58CA09-55A8-4F19-9F53-F0494DF0E3DB}" srcOrd="2" destOrd="0" presId="urn:microsoft.com/office/officeart/2005/8/layout/vList3"/>
    <dgm:cxn modelId="{46556E56-7BEA-46AA-9B4C-4895EB7A19FC}" type="presParOf" srcId="{BE58CA09-55A8-4F19-9F53-F0494DF0E3DB}" destId="{76C1E814-4D41-4765-B97C-8FCCA9706198}" srcOrd="0" destOrd="0" presId="urn:microsoft.com/office/officeart/2005/8/layout/vList3"/>
    <dgm:cxn modelId="{D634973A-475D-4C59-AB06-0DFEFE06D0FF}" type="presParOf" srcId="{BE58CA09-55A8-4F19-9F53-F0494DF0E3DB}" destId="{CF4471BF-C383-45ED-8831-2F3583642171}" srcOrd="1" destOrd="0" presId="urn:microsoft.com/office/officeart/2005/8/layout/vList3"/>
    <dgm:cxn modelId="{A789CB8A-9AA0-4A68-BE09-7C68865D1EFF}" type="presParOf" srcId="{F2A11EA5-F1D8-4C6B-BE30-CFAAB7243A84}" destId="{594D10C9-CA50-4CC6-8A8B-EC5268F29AF3}" srcOrd="3" destOrd="0" presId="urn:microsoft.com/office/officeart/2005/8/layout/vList3"/>
    <dgm:cxn modelId="{5E511A16-08FB-4D56-917B-C478F2A2A5CD}" type="presParOf" srcId="{F2A11EA5-F1D8-4C6B-BE30-CFAAB7243A84}" destId="{302B4A2C-B308-4B8D-BAA3-6123AFDD9365}" srcOrd="4" destOrd="0" presId="urn:microsoft.com/office/officeart/2005/8/layout/vList3"/>
    <dgm:cxn modelId="{06DDA2A4-E9BC-4CB5-A327-09749E6A7141}" type="presParOf" srcId="{302B4A2C-B308-4B8D-BAA3-6123AFDD9365}" destId="{1E9026C1-0330-4727-9746-A0D29BA8D980}" srcOrd="0" destOrd="0" presId="urn:microsoft.com/office/officeart/2005/8/layout/vList3"/>
    <dgm:cxn modelId="{895EAF19-1BCB-4C03-A822-568C9C6D01E2}" type="presParOf" srcId="{302B4A2C-B308-4B8D-BAA3-6123AFDD9365}" destId="{C3508824-8628-4888-95C7-D1FD1879FC3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FD06C412-44BB-4A23-8836-BA4372D93BA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C94EF8-884D-4A1D-926C-8C0282CA3F07}">
      <dgm:prSet phldrT="[Text]" custT="1"/>
      <dgm:spPr/>
      <dgm:t>
        <a:bodyPr/>
        <a:lstStyle/>
        <a:p>
          <a:pPr algn="ctr"/>
          <a:r>
            <a:rPr lang="en-US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STAGES OF DIABETIC RETINOPATHY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EE0436-27DF-49B0-A914-AC56837CB9D7}" type="parTrans" cxnId="{7422D4F3-3C70-48D8-BC94-A0C074A3854B}">
      <dgm:prSet/>
      <dgm:spPr/>
      <dgm:t>
        <a:bodyPr/>
        <a:lstStyle/>
        <a:p>
          <a:endParaRPr lang="en-US"/>
        </a:p>
      </dgm:t>
    </dgm:pt>
    <dgm:pt modelId="{0C64EF69-C20F-4F15-88BE-E409262BADD6}" type="sibTrans" cxnId="{7422D4F3-3C70-48D8-BC94-A0C074A3854B}">
      <dgm:prSet/>
      <dgm:spPr/>
      <dgm:t>
        <a:bodyPr/>
        <a:lstStyle/>
        <a:p>
          <a:endParaRPr lang="en-US"/>
        </a:p>
      </dgm:t>
    </dgm:pt>
    <dgm:pt modelId="{823E76BA-3252-49B3-913D-BDFF2B67716A}" type="pres">
      <dgm:prSet presAssocID="{FD06C412-44BB-4A23-8836-BA4372D93B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5D9396-9904-4242-86F6-396A3F4D56A6}" type="pres">
      <dgm:prSet presAssocID="{DDC94EF8-884D-4A1D-926C-8C0282CA3F0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D1A0C7-1C6F-4223-8515-C43C2895077F}" type="presOf" srcId="{FD06C412-44BB-4A23-8836-BA4372D93BA6}" destId="{823E76BA-3252-49B3-913D-BDFF2B67716A}" srcOrd="0" destOrd="0" presId="urn:microsoft.com/office/officeart/2005/8/layout/vList2"/>
    <dgm:cxn modelId="{7422D4F3-3C70-48D8-BC94-A0C074A3854B}" srcId="{FD06C412-44BB-4A23-8836-BA4372D93BA6}" destId="{DDC94EF8-884D-4A1D-926C-8C0282CA3F07}" srcOrd="0" destOrd="0" parTransId="{3CEE0436-27DF-49B0-A914-AC56837CB9D7}" sibTransId="{0C64EF69-C20F-4F15-88BE-E409262BADD6}"/>
    <dgm:cxn modelId="{5ACCC403-B5A8-449C-A71A-BB9849283378}" type="presOf" srcId="{DDC94EF8-884D-4A1D-926C-8C0282CA3F07}" destId="{105D9396-9904-4242-86F6-396A3F4D56A6}" srcOrd="0" destOrd="0" presId="urn:microsoft.com/office/officeart/2005/8/layout/vList2"/>
    <dgm:cxn modelId="{17424C97-888F-4C99-80E7-BDF2766F4699}" type="presParOf" srcId="{823E76BA-3252-49B3-913D-BDFF2B67716A}" destId="{105D9396-9904-4242-86F6-396A3F4D56A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7798C773-4660-4E7B-9914-09AB4A4305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60948B-B8EE-4D29-9D96-C9AD263EC3D0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most common complication of DR  It develops in about ¼ of diabetics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32EB9E4-241B-496F-9CFB-B9E4E54C8525}" type="parTrans" cxnId="{33D40DAD-41F8-4B07-9616-E0D4C599F99E}">
      <dgm:prSet/>
      <dgm:spPr/>
      <dgm:t>
        <a:bodyPr/>
        <a:lstStyle/>
        <a:p>
          <a:endParaRPr lang="en-US"/>
        </a:p>
      </dgm:t>
    </dgm:pt>
    <dgm:pt modelId="{73C3488D-A3DA-4BC7-91A3-7D65BE8E29F0}" type="sibTrans" cxnId="{33D40DAD-41F8-4B07-9616-E0D4C599F99E}">
      <dgm:prSet/>
      <dgm:spPr/>
      <dgm:t>
        <a:bodyPr/>
        <a:lstStyle/>
        <a:p>
          <a:endParaRPr lang="en-US"/>
        </a:p>
      </dgm:t>
    </dgm:pt>
    <dgm:pt modelId="{C255C7E7-CC4A-4857-84C3-209A04A69143}">
      <dgm:prSet phldrT="[Text]" custT="1"/>
      <dgm:spPr/>
      <dgm:t>
        <a:bodyPr/>
        <a:lstStyle/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main cause of decreased VA, especially in patients with DM type 2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233A926-8434-4488-9E0F-A9F3ED92E6BD}" type="parTrans" cxnId="{01C19528-3E7F-4447-B55E-73DE9B248C38}">
      <dgm:prSet/>
      <dgm:spPr/>
      <dgm:t>
        <a:bodyPr/>
        <a:lstStyle/>
        <a:p>
          <a:endParaRPr lang="en-US"/>
        </a:p>
      </dgm:t>
    </dgm:pt>
    <dgm:pt modelId="{67C8CE52-2AEF-418A-8C73-8D5ACC19426B}" type="sibTrans" cxnId="{01C19528-3E7F-4447-B55E-73DE9B248C38}">
      <dgm:prSet/>
      <dgm:spPr/>
      <dgm:t>
        <a:bodyPr/>
        <a:lstStyle/>
        <a:p>
          <a:endParaRPr lang="en-US"/>
        </a:p>
      </dgm:t>
    </dgm:pt>
    <dgm:pt modelId="{EDB373B0-96C8-418E-831E-91C3C6DE66A6}">
      <dgm:prSet phldrT="[Text]" custT="1"/>
      <dgm:spPr/>
      <dgm:t>
        <a:bodyPr/>
        <a:lstStyle/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1/2 of patients with macular DME lose 2 or more Snellen lines of VA in the next two years of spontaneous evolution of maculopathy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05D97-85FB-4257-AC84-CD6FB86CBE1E}" type="parTrans" cxnId="{627A05FF-2D74-4FCB-88DF-E86CC333B696}">
      <dgm:prSet/>
      <dgm:spPr/>
      <dgm:t>
        <a:bodyPr/>
        <a:lstStyle/>
        <a:p>
          <a:endParaRPr lang="en-US"/>
        </a:p>
      </dgm:t>
    </dgm:pt>
    <dgm:pt modelId="{33676EB1-CBDC-4652-B480-502F4DE7FF76}" type="sibTrans" cxnId="{627A05FF-2D74-4FCB-88DF-E86CC333B696}">
      <dgm:prSet/>
      <dgm:spPr/>
      <dgm:t>
        <a:bodyPr/>
        <a:lstStyle/>
        <a:p>
          <a:endParaRPr lang="en-US"/>
        </a:p>
      </dgm:t>
    </dgm:pt>
    <dgm:pt modelId="{0A733A25-06DF-406B-9C0C-AC4B41A5EA09}" type="pres">
      <dgm:prSet presAssocID="{7798C773-4660-4E7B-9914-09AB4A4305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1B514D-A075-4B1C-B792-700DB152DB1F}" type="pres">
      <dgm:prSet presAssocID="{5060948B-B8EE-4D29-9D96-C9AD263EC3D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705AD4-4425-486E-BC15-BD88CB01D79D}" type="pres">
      <dgm:prSet presAssocID="{73C3488D-A3DA-4BC7-91A3-7D65BE8E29F0}" presName="spacer" presStyleCnt="0"/>
      <dgm:spPr/>
    </dgm:pt>
    <dgm:pt modelId="{8A522BAE-20EA-4445-AA6A-CA4095E7E979}" type="pres">
      <dgm:prSet presAssocID="{C255C7E7-CC4A-4857-84C3-209A04A6914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E29D88-1F1D-4FB3-9F09-8D5655213D90}" type="pres">
      <dgm:prSet presAssocID="{67C8CE52-2AEF-418A-8C73-8D5ACC19426B}" presName="spacer" presStyleCnt="0"/>
      <dgm:spPr/>
    </dgm:pt>
    <dgm:pt modelId="{33D3F1BA-AA24-49A0-9629-DC8CFB883E41}" type="pres">
      <dgm:prSet presAssocID="{EDB373B0-96C8-418E-831E-91C3C6DE66A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AC7A03-FE41-44A9-98F4-CEDCB0C3831A}" type="presOf" srcId="{5060948B-B8EE-4D29-9D96-C9AD263EC3D0}" destId="{D51B514D-A075-4B1C-B792-700DB152DB1F}" srcOrd="0" destOrd="0" presId="urn:microsoft.com/office/officeart/2005/8/layout/vList2"/>
    <dgm:cxn modelId="{38D70FA5-01E1-4082-8DE8-97097D4D7C2A}" type="presOf" srcId="{7798C773-4660-4E7B-9914-09AB4A4305B3}" destId="{0A733A25-06DF-406B-9C0C-AC4B41A5EA09}" srcOrd="0" destOrd="0" presId="urn:microsoft.com/office/officeart/2005/8/layout/vList2"/>
    <dgm:cxn modelId="{BFB949A0-59E9-4128-88ED-1D621DACC339}" type="presOf" srcId="{C255C7E7-CC4A-4857-84C3-209A04A69143}" destId="{8A522BAE-20EA-4445-AA6A-CA4095E7E979}" srcOrd="0" destOrd="0" presId="urn:microsoft.com/office/officeart/2005/8/layout/vList2"/>
    <dgm:cxn modelId="{26AFCF23-3048-44D3-AA87-14B83C7B2197}" type="presOf" srcId="{EDB373B0-96C8-418E-831E-91C3C6DE66A6}" destId="{33D3F1BA-AA24-49A0-9629-DC8CFB883E41}" srcOrd="0" destOrd="0" presId="urn:microsoft.com/office/officeart/2005/8/layout/vList2"/>
    <dgm:cxn modelId="{33D40DAD-41F8-4B07-9616-E0D4C599F99E}" srcId="{7798C773-4660-4E7B-9914-09AB4A4305B3}" destId="{5060948B-B8EE-4D29-9D96-C9AD263EC3D0}" srcOrd="0" destOrd="0" parTransId="{932EB9E4-241B-496F-9CFB-B9E4E54C8525}" sibTransId="{73C3488D-A3DA-4BC7-91A3-7D65BE8E29F0}"/>
    <dgm:cxn modelId="{627A05FF-2D74-4FCB-88DF-E86CC333B696}" srcId="{7798C773-4660-4E7B-9914-09AB4A4305B3}" destId="{EDB373B0-96C8-418E-831E-91C3C6DE66A6}" srcOrd="2" destOrd="0" parTransId="{0F305D97-85FB-4257-AC84-CD6FB86CBE1E}" sibTransId="{33676EB1-CBDC-4652-B480-502F4DE7FF76}"/>
    <dgm:cxn modelId="{01C19528-3E7F-4447-B55E-73DE9B248C38}" srcId="{7798C773-4660-4E7B-9914-09AB4A4305B3}" destId="{C255C7E7-CC4A-4857-84C3-209A04A69143}" srcOrd="1" destOrd="0" parTransId="{B233A926-8434-4488-9E0F-A9F3ED92E6BD}" sibTransId="{67C8CE52-2AEF-418A-8C73-8D5ACC19426B}"/>
    <dgm:cxn modelId="{8653668F-EB50-4A57-89F4-15D88372CF4B}" type="presParOf" srcId="{0A733A25-06DF-406B-9C0C-AC4B41A5EA09}" destId="{D51B514D-A075-4B1C-B792-700DB152DB1F}" srcOrd="0" destOrd="0" presId="urn:microsoft.com/office/officeart/2005/8/layout/vList2"/>
    <dgm:cxn modelId="{E4691D71-F1B4-4744-A7CB-86C4686C1D2A}" type="presParOf" srcId="{0A733A25-06DF-406B-9C0C-AC4B41A5EA09}" destId="{2F705AD4-4425-486E-BC15-BD88CB01D79D}" srcOrd="1" destOrd="0" presId="urn:microsoft.com/office/officeart/2005/8/layout/vList2"/>
    <dgm:cxn modelId="{A25AA685-F31E-4C63-B906-CCCD7A778B0C}" type="presParOf" srcId="{0A733A25-06DF-406B-9C0C-AC4B41A5EA09}" destId="{8A522BAE-20EA-4445-AA6A-CA4095E7E979}" srcOrd="2" destOrd="0" presId="urn:microsoft.com/office/officeart/2005/8/layout/vList2"/>
    <dgm:cxn modelId="{A378DAFC-B469-4074-B7FD-B23F71AA038A}" type="presParOf" srcId="{0A733A25-06DF-406B-9C0C-AC4B41A5EA09}" destId="{42E29D88-1F1D-4FB3-9F09-8D5655213D90}" srcOrd="3" destOrd="0" presId="urn:microsoft.com/office/officeart/2005/8/layout/vList2"/>
    <dgm:cxn modelId="{B1965DAE-9276-4014-8065-7E0B44CFD8C1}" type="presParOf" srcId="{0A733A25-06DF-406B-9C0C-AC4B41A5EA09}" destId="{33D3F1BA-AA24-49A0-9629-DC8CFB883E4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99FE1832-0179-4ABC-9EAE-04EB85836F9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C7F3C9-2E30-4BB1-839C-C13E80FBE539}">
      <dgm:prSet phldrT="[Text]" custT="1"/>
      <dgm:spPr/>
      <dgm:t>
        <a:bodyPr/>
        <a:lstStyle/>
        <a:p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DM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: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7501FAE-FA26-4BF2-93E2-D5069C0AACCB}" type="parTrans" cxnId="{2BBC5821-FF3A-402E-8CE7-FE6C82750EAD}">
      <dgm:prSet/>
      <dgm:spPr/>
      <dgm:t>
        <a:bodyPr/>
        <a:lstStyle/>
        <a:p>
          <a:endParaRPr lang="en-US"/>
        </a:p>
      </dgm:t>
    </dgm:pt>
    <dgm:pt modelId="{1E2C8104-1781-417C-AFBA-12794F6F3CB4}" type="sibTrans" cxnId="{2BBC5821-FF3A-402E-8CE7-FE6C82750EAD}">
      <dgm:prSet/>
      <dgm:spPr/>
      <dgm:t>
        <a:bodyPr/>
        <a:lstStyle/>
        <a:p>
          <a:endParaRPr lang="en-US"/>
        </a:p>
      </dgm:t>
    </dgm:pt>
    <dgm:pt modelId="{6DD7C822-B3DA-447F-A15D-90201E586091}">
      <dgm:prSet phldrT="[Text]" custT="1"/>
      <dgm:spPr/>
      <dgm:t>
        <a:bodyPr/>
        <a:lstStyle/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macular surface resulting from the abnormal accumulation of fluid and protein in the macula, which progressively disrupts its anatomy and leads to a slight irreversible degradation of the photoreceptors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7E30837-A792-44EF-9BF7-0F77B9326EC0}" type="parTrans" cxnId="{0CE5D006-FC9A-483F-B81E-D4C4BB853E91}">
      <dgm:prSet/>
      <dgm:spPr/>
      <dgm:t>
        <a:bodyPr/>
        <a:lstStyle/>
        <a:p>
          <a:endParaRPr lang="en-US"/>
        </a:p>
      </dgm:t>
    </dgm:pt>
    <dgm:pt modelId="{CFE48CC4-C3DD-4267-B383-D4D2EDCCFADD}" type="sibTrans" cxnId="{0CE5D006-FC9A-483F-B81E-D4C4BB853E91}">
      <dgm:prSet/>
      <dgm:spPr/>
      <dgm:t>
        <a:bodyPr/>
        <a:lstStyle/>
        <a:p>
          <a:endParaRPr lang="en-US"/>
        </a:p>
      </dgm:t>
    </dgm:pt>
    <dgm:pt modelId="{1E92E372-C976-4AB4-9E22-083B2AC77955}" type="pres">
      <dgm:prSet presAssocID="{99FE1832-0179-4ABC-9EAE-04EB85836F9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B261D5-AFCA-4659-90D9-6380A202F2C5}" type="pres">
      <dgm:prSet presAssocID="{2DC7F3C9-2E30-4BB1-839C-C13E80FBE539}" presName="composite" presStyleCnt="0"/>
      <dgm:spPr/>
    </dgm:pt>
    <dgm:pt modelId="{D0EC04C6-FC8E-42E0-89BA-B45C832CD9DC}" type="pres">
      <dgm:prSet presAssocID="{2DC7F3C9-2E30-4BB1-839C-C13E80FBE539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0EA4D1-1E22-4CFB-876D-FC671C6C2255}" type="pres">
      <dgm:prSet presAssocID="{2DC7F3C9-2E30-4BB1-839C-C13E80FBE539}" presName="descendantText" presStyleLbl="alignAcc1" presStyleIdx="0" presStyleCnt="1" custScaleY="2079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1357FB-C784-496F-BA77-AD3CB09DBAB2}" type="presOf" srcId="{6DD7C822-B3DA-447F-A15D-90201E586091}" destId="{E70EA4D1-1E22-4CFB-876D-FC671C6C2255}" srcOrd="0" destOrd="0" presId="urn:microsoft.com/office/officeart/2005/8/layout/chevron2"/>
    <dgm:cxn modelId="{DB03DB33-38CE-4C02-974D-58049B2B46DE}" type="presOf" srcId="{2DC7F3C9-2E30-4BB1-839C-C13E80FBE539}" destId="{D0EC04C6-FC8E-42E0-89BA-B45C832CD9DC}" srcOrd="0" destOrd="0" presId="urn:microsoft.com/office/officeart/2005/8/layout/chevron2"/>
    <dgm:cxn modelId="{522515B8-F7F2-47F0-A92A-139E1A13BFD8}" type="presOf" srcId="{99FE1832-0179-4ABC-9EAE-04EB85836F97}" destId="{1E92E372-C976-4AB4-9E22-083B2AC77955}" srcOrd="0" destOrd="0" presId="urn:microsoft.com/office/officeart/2005/8/layout/chevron2"/>
    <dgm:cxn modelId="{0CE5D006-FC9A-483F-B81E-D4C4BB853E91}" srcId="{2DC7F3C9-2E30-4BB1-839C-C13E80FBE539}" destId="{6DD7C822-B3DA-447F-A15D-90201E586091}" srcOrd="0" destOrd="0" parTransId="{87E30837-A792-44EF-9BF7-0F77B9326EC0}" sibTransId="{CFE48CC4-C3DD-4267-B383-D4D2EDCCFADD}"/>
    <dgm:cxn modelId="{2BBC5821-FF3A-402E-8CE7-FE6C82750EAD}" srcId="{99FE1832-0179-4ABC-9EAE-04EB85836F97}" destId="{2DC7F3C9-2E30-4BB1-839C-C13E80FBE539}" srcOrd="0" destOrd="0" parTransId="{67501FAE-FA26-4BF2-93E2-D5069C0AACCB}" sibTransId="{1E2C8104-1781-417C-AFBA-12794F6F3CB4}"/>
    <dgm:cxn modelId="{606C19F7-515A-4F73-B7F4-173B8FE50647}" type="presParOf" srcId="{1E92E372-C976-4AB4-9E22-083B2AC77955}" destId="{EEB261D5-AFCA-4659-90D9-6380A202F2C5}" srcOrd="0" destOrd="0" presId="urn:microsoft.com/office/officeart/2005/8/layout/chevron2"/>
    <dgm:cxn modelId="{630D9999-DF90-4AFD-8109-34604BC014C8}" type="presParOf" srcId="{EEB261D5-AFCA-4659-90D9-6380A202F2C5}" destId="{D0EC04C6-FC8E-42E0-89BA-B45C832CD9DC}" srcOrd="0" destOrd="0" presId="urn:microsoft.com/office/officeart/2005/8/layout/chevron2"/>
    <dgm:cxn modelId="{020BA505-14DC-4502-93E6-FB7A0FEEC15A}" type="presParOf" srcId="{EEB261D5-AFCA-4659-90D9-6380A202F2C5}" destId="{E70EA4D1-1E22-4CFB-876D-FC671C6C225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3CCFC465-92B7-4B80-AC98-120DC352C3F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CF5A6C-5832-4F09-A635-3A20B579CE94}">
      <dgm:prSet phldrT="[Text]" custT="1"/>
      <dgm:spPr/>
      <dgm:t>
        <a:bodyPr/>
        <a:lstStyle/>
        <a:p>
          <a:pPr algn="ctr"/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1.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Focal DME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04D6A55B-BD54-4679-B64F-677BE3042B8A}" type="parTrans" cxnId="{688D7C62-A520-450B-87A7-3565219CC807}">
      <dgm:prSet/>
      <dgm:spPr/>
      <dgm:t>
        <a:bodyPr/>
        <a:lstStyle/>
        <a:p>
          <a:endParaRPr lang="en-US"/>
        </a:p>
      </dgm:t>
    </dgm:pt>
    <dgm:pt modelId="{6F13C997-036B-4DDD-AAA0-D54A4F1440A6}" type="sibTrans" cxnId="{688D7C62-A520-450B-87A7-3565219CC807}">
      <dgm:prSet/>
      <dgm:spPr/>
      <dgm:t>
        <a:bodyPr/>
        <a:lstStyle/>
        <a:p>
          <a:endParaRPr lang="en-US"/>
        </a:p>
      </dgm:t>
    </dgm:pt>
    <dgm:pt modelId="{170681E6-82C8-4371-B480-16BBEC9E58B7}">
      <dgm:prSet phldrT="[Text]" custT="1"/>
      <dgm:spPr/>
      <dgm:t>
        <a:bodyPr/>
        <a:lstStyle/>
        <a:p>
          <a:pPr algn="ctr"/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2.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Diffuse DME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7D8138EA-F9F5-47FF-8C0E-C1DDD1BDAF84}" type="parTrans" cxnId="{EA99C4BE-1E55-4145-B8DD-92BFD2CFF939}">
      <dgm:prSet/>
      <dgm:spPr/>
      <dgm:t>
        <a:bodyPr/>
        <a:lstStyle/>
        <a:p>
          <a:endParaRPr lang="en-US"/>
        </a:p>
      </dgm:t>
    </dgm:pt>
    <dgm:pt modelId="{7CD8F836-5976-49F3-82BF-68F4D2275AF5}" type="sibTrans" cxnId="{EA99C4BE-1E55-4145-B8DD-92BFD2CFF939}">
      <dgm:prSet/>
      <dgm:spPr/>
      <dgm:t>
        <a:bodyPr/>
        <a:lstStyle/>
        <a:p>
          <a:endParaRPr lang="en-US"/>
        </a:p>
      </dgm:t>
    </dgm:pt>
    <dgm:pt modelId="{9F79A412-05BB-4B65-BB21-B3A53C19367E}">
      <dgm:prSet phldrT="[Text]" custT="1"/>
      <dgm:spPr/>
      <dgm:t>
        <a:bodyPr/>
        <a:lstStyle/>
        <a:p>
          <a:pPr algn="ctr"/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3.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Ischaemic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maculopathy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C70A9C07-3E16-4F19-8972-7A554089C047}" type="parTrans" cxnId="{CDB4258D-A2EC-419A-A667-2D6A35AF5FA8}">
      <dgm:prSet/>
      <dgm:spPr/>
      <dgm:t>
        <a:bodyPr/>
        <a:lstStyle/>
        <a:p>
          <a:endParaRPr lang="en-US"/>
        </a:p>
      </dgm:t>
    </dgm:pt>
    <dgm:pt modelId="{6FBA2DB2-0D57-4804-ADA8-AD2212A501AD}" type="sibTrans" cxnId="{CDB4258D-A2EC-419A-A667-2D6A35AF5FA8}">
      <dgm:prSet/>
      <dgm:spPr/>
      <dgm:t>
        <a:bodyPr/>
        <a:lstStyle/>
        <a:p>
          <a:endParaRPr lang="en-US"/>
        </a:p>
      </dgm:t>
    </dgm:pt>
    <dgm:pt modelId="{3CC2E86E-5FA5-466C-B45E-F3D7A7AA7564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Focalized areas of retinal thickening, which occur mainly due to focal leakage from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microaneurysms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67C7C0FD-CE5E-4D29-BD84-6BE86A0E744D}" type="parTrans" cxnId="{5799D8F0-574F-424F-BD2E-D89D37104DD2}">
      <dgm:prSet/>
      <dgm:spPr/>
      <dgm:t>
        <a:bodyPr/>
        <a:lstStyle/>
        <a:p>
          <a:endParaRPr lang="en-US"/>
        </a:p>
      </dgm:t>
    </dgm:pt>
    <dgm:pt modelId="{50365C3B-E079-4B8D-AE53-366A34391196}" type="sibTrans" cxnId="{5799D8F0-574F-424F-BD2E-D89D37104DD2}">
      <dgm:prSet/>
      <dgm:spPr/>
      <dgm:t>
        <a:bodyPr/>
        <a:lstStyle/>
        <a:p>
          <a:endParaRPr lang="en-US"/>
        </a:p>
      </dgm:t>
    </dgm:pt>
    <dgm:pt modelId="{E4450BC3-301E-42C2-9FFE-D21E8ABC0078}">
      <dgm:prSet phldrT="[Text]" custT="1"/>
      <dgm:spPr/>
      <dgm:t>
        <a:bodyPr/>
        <a:lstStyle/>
        <a:p>
          <a:pPr algn="l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Generalized diffusion through dilated and pathologically permeable capillaries throughout the posterior pole 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       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E1711286-C3E5-441D-A87C-79327D2EB87D}" type="parTrans" cxnId="{D5A91B9B-3416-4E71-8987-AA44D44F8B3C}">
      <dgm:prSet/>
      <dgm:spPr/>
      <dgm:t>
        <a:bodyPr/>
        <a:lstStyle/>
        <a:p>
          <a:endParaRPr lang="en-US"/>
        </a:p>
      </dgm:t>
    </dgm:pt>
    <dgm:pt modelId="{C26ABC7C-89B3-4D47-BA22-4CCE7514AA3F}" type="sibTrans" cxnId="{D5A91B9B-3416-4E71-8987-AA44D44F8B3C}">
      <dgm:prSet/>
      <dgm:spPr/>
      <dgm:t>
        <a:bodyPr/>
        <a:lstStyle/>
        <a:p>
          <a:endParaRPr lang="en-US"/>
        </a:p>
      </dgm:t>
    </dgm:pt>
    <dgm:pt modelId="{79D0AFC4-4374-46CC-9B31-BA05086DCB04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FAZ enlargement &gt; 1000µm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CC528C3D-B109-4101-99A2-9355BCD57B72}" type="parTrans" cxnId="{7DAE83F4-836B-4F6B-81F9-E96C46A068DC}">
      <dgm:prSet/>
      <dgm:spPr/>
      <dgm:t>
        <a:bodyPr/>
        <a:lstStyle/>
        <a:p>
          <a:endParaRPr lang="en-US"/>
        </a:p>
      </dgm:t>
    </dgm:pt>
    <dgm:pt modelId="{2ABA8C45-3C03-4562-AE5F-ACB190DE892C}" type="sibTrans" cxnId="{7DAE83F4-836B-4F6B-81F9-E96C46A068DC}">
      <dgm:prSet/>
      <dgm:spPr/>
      <dgm:t>
        <a:bodyPr/>
        <a:lstStyle/>
        <a:p>
          <a:endParaRPr lang="en-US"/>
        </a:p>
      </dgm:t>
    </dgm:pt>
    <dgm:pt modelId="{DF928E00-01CC-49E7-AAB5-608A021DA229}">
      <dgm:prSet phldrT="[Text]" custT="1"/>
      <dgm:spPr/>
      <dgm:t>
        <a:bodyPr/>
        <a:lstStyle/>
        <a:p>
          <a:pPr algn="ctr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disruption of more than 1/2 of the circumference of the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perifoveal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vascular ring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DCD93509-4A93-41FB-8FB0-DEB83FE9C28D}" type="parTrans" cxnId="{AF343773-A5FF-4841-BB80-4D79DEB92BE7}">
      <dgm:prSet/>
      <dgm:spPr/>
      <dgm:t>
        <a:bodyPr/>
        <a:lstStyle/>
        <a:p>
          <a:endParaRPr lang="en-US"/>
        </a:p>
      </dgm:t>
    </dgm:pt>
    <dgm:pt modelId="{5C6B42E2-8835-4208-90FB-5C6901603DF6}" type="sibTrans" cxnId="{AF343773-A5FF-4841-BB80-4D79DEB92BE7}">
      <dgm:prSet/>
      <dgm:spPr/>
      <dgm:t>
        <a:bodyPr/>
        <a:lstStyle/>
        <a:p>
          <a:endParaRPr lang="en-US"/>
        </a:p>
      </dgm:t>
    </dgm:pt>
    <dgm:pt modelId="{171FF558-9A88-4FA8-933E-F7ADDE4090C9}" type="pres">
      <dgm:prSet presAssocID="{3CCFC465-92B7-4B80-AC98-120DC352C3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873E80-EA9D-4891-ABCE-81AF69A9AF72}" type="pres">
      <dgm:prSet presAssocID="{76CF5A6C-5832-4F09-A635-3A20B579CE9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B72DB9-64FC-47FF-B6F0-9AD6E9307492}" type="pres">
      <dgm:prSet presAssocID="{76CF5A6C-5832-4F09-A635-3A20B579CE94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D1E54C-3B9F-4026-9ABA-1BA5D7D12044}" type="pres">
      <dgm:prSet presAssocID="{170681E6-82C8-4371-B480-16BBEC9E58B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FA3F2B-F16F-4685-81BB-6E0D4AF6C6F8}" type="pres">
      <dgm:prSet presAssocID="{170681E6-82C8-4371-B480-16BBEC9E58B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72AD5C-7006-4F3F-8CD0-1BAC15209B22}" type="pres">
      <dgm:prSet presAssocID="{9F79A412-05BB-4B65-BB21-B3A53C19367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637993-DD50-4174-8ED7-C0087A2E6825}" type="pres">
      <dgm:prSet presAssocID="{9F79A412-05BB-4B65-BB21-B3A53C19367E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99D8F0-574F-424F-BD2E-D89D37104DD2}" srcId="{76CF5A6C-5832-4F09-A635-3A20B579CE94}" destId="{3CC2E86E-5FA5-466C-B45E-F3D7A7AA7564}" srcOrd="0" destOrd="0" parTransId="{67C7C0FD-CE5E-4D29-BD84-6BE86A0E744D}" sibTransId="{50365C3B-E079-4B8D-AE53-366A34391196}"/>
    <dgm:cxn modelId="{E44EB5C2-E172-4A4F-AA5A-DB41E556B374}" type="presOf" srcId="{170681E6-82C8-4371-B480-16BBEC9E58B7}" destId="{56D1E54C-3B9F-4026-9ABA-1BA5D7D12044}" srcOrd="0" destOrd="0" presId="urn:microsoft.com/office/officeart/2005/8/layout/vList2"/>
    <dgm:cxn modelId="{99EF82B2-B3E7-4CEE-A784-5C8F0C11AACF}" type="presOf" srcId="{79D0AFC4-4374-46CC-9B31-BA05086DCB04}" destId="{73637993-DD50-4174-8ED7-C0087A2E6825}" srcOrd="0" destOrd="0" presId="urn:microsoft.com/office/officeart/2005/8/layout/vList2"/>
    <dgm:cxn modelId="{88DD8FB0-2172-405F-B6F4-8B13653E4996}" type="presOf" srcId="{9F79A412-05BB-4B65-BB21-B3A53C19367E}" destId="{3B72AD5C-7006-4F3F-8CD0-1BAC15209B22}" srcOrd="0" destOrd="0" presId="urn:microsoft.com/office/officeart/2005/8/layout/vList2"/>
    <dgm:cxn modelId="{AF343773-A5FF-4841-BB80-4D79DEB92BE7}" srcId="{9F79A412-05BB-4B65-BB21-B3A53C19367E}" destId="{DF928E00-01CC-49E7-AAB5-608A021DA229}" srcOrd="1" destOrd="0" parTransId="{DCD93509-4A93-41FB-8FB0-DEB83FE9C28D}" sibTransId="{5C6B42E2-8835-4208-90FB-5C6901603DF6}"/>
    <dgm:cxn modelId="{5C374372-8188-4295-A780-9BF57AE4FABB}" type="presOf" srcId="{DF928E00-01CC-49E7-AAB5-608A021DA229}" destId="{73637993-DD50-4174-8ED7-C0087A2E6825}" srcOrd="0" destOrd="1" presId="urn:microsoft.com/office/officeart/2005/8/layout/vList2"/>
    <dgm:cxn modelId="{6B2886CE-4F7D-4568-A72E-692A9CB2D4EC}" type="presOf" srcId="{3CCFC465-92B7-4B80-AC98-120DC352C3F5}" destId="{171FF558-9A88-4FA8-933E-F7ADDE4090C9}" srcOrd="0" destOrd="0" presId="urn:microsoft.com/office/officeart/2005/8/layout/vList2"/>
    <dgm:cxn modelId="{EA99C4BE-1E55-4145-B8DD-92BFD2CFF939}" srcId="{3CCFC465-92B7-4B80-AC98-120DC352C3F5}" destId="{170681E6-82C8-4371-B480-16BBEC9E58B7}" srcOrd="1" destOrd="0" parTransId="{7D8138EA-F9F5-47FF-8C0E-C1DDD1BDAF84}" sibTransId="{7CD8F836-5976-49F3-82BF-68F4D2275AF5}"/>
    <dgm:cxn modelId="{A808D96E-8235-45D1-A6D3-EC86E5A898E0}" type="presOf" srcId="{3CC2E86E-5FA5-466C-B45E-F3D7A7AA7564}" destId="{A5B72DB9-64FC-47FF-B6F0-9AD6E9307492}" srcOrd="0" destOrd="0" presId="urn:microsoft.com/office/officeart/2005/8/layout/vList2"/>
    <dgm:cxn modelId="{CDB4258D-A2EC-419A-A667-2D6A35AF5FA8}" srcId="{3CCFC465-92B7-4B80-AC98-120DC352C3F5}" destId="{9F79A412-05BB-4B65-BB21-B3A53C19367E}" srcOrd="2" destOrd="0" parTransId="{C70A9C07-3E16-4F19-8972-7A554089C047}" sibTransId="{6FBA2DB2-0D57-4804-ADA8-AD2212A501AD}"/>
    <dgm:cxn modelId="{688D7C62-A520-450B-87A7-3565219CC807}" srcId="{3CCFC465-92B7-4B80-AC98-120DC352C3F5}" destId="{76CF5A6C-5832-4F09-A635-3A20B579CE94}" srcOrd="0" destOrd="0" parTransId="{04D6A55B-BD54-4679-B64F-677BE3042B8A}" sibTransId="{6F13C997-036B-4DDD-AAA0-D54A4F1440A6}"/>
    <dgm:cxn modelId="{9D605D48-E0AE-48B6-B6F7-B92C4F7AB9CA}" type="presOf" srcId="{E4450BC3-301E-42C2-9FFE-D21E8ABC0078}" destId="{1AFA3F2B-F16F-4685-81BB-6E0D4AF6C6F8}" srcOrd="0" destOrd="0" presId="urn:microsoft.com/office/officeart/2005/8/layout/vList2"/>
    <dgm:cxn modelId="{D5A91B9B-3416-4E71-8987-AA44D44F8B3C}" srcId="{170681E6-82C8-4371-B480-16BBEC9E58B7}" destId="{E4450BC3-301E-42C2-9FFE-D21E8ABC0078}" srcOrd="0" destOrd="0" parTransId="{E1711286-C3E5-441D-A87C-79327D2EB87D}" sibTransId="{C26ABC7C-89B3-4D47-BA22-4CCE7514AA3F}"/>
    <dgm:cxn modelId="{7DAE83F4-836B-4F6B-81F9-E96C46A068DC}" srcId="{9F79A412-05BB-4B65-BB21-B3A53C19367E}" destId="{79D0AFC4-4374-46CC-9B31-BA05086DCB04}" srcOrd="0" destOrd="0" parTransId="{CC528C3D-B109-4101-99A2-9355BCD57B72}" sibTransId="{2ABA8C45-3C03-4562-AE5F-ACB190DE892C}"/>
    <dgm:cxn modelId="{3BEF2022-B6EE-4505-85DE-FD7A0B17DE9E}" type="presOf" srcId="{76CF5A6C-5832-4F09-A635-3A20B579CE94}" destId="{B8873E80-EA9D-4891-ABCE-81AF69A9AF72}" srcOrd="0" destOrd="0" presId="urn:microsoft.com/office/officeart/2005/8/layout/vList2"/>
    <dgm:cxn modelId="{77F14AFE-FF30-48D8-9F0D-A4DE628B49D9}" type="presParOf" srcId="{171FF558-9A88-4FA8-933E-F7ADDE4090C9}" destId="{B8873E80-EA9D-4891-ABCE-81AF69A9AF72}" srcOrd="0" destOrd="0" presId="urn:microsoft.com/office/officeart/2005/8/layout/vList2"/>
    <dgm:cxn modelId="{0F371649-58B0-4E85-AC5F-DBFCD5D34D6A}" type="presParOf" srcId="{171FF558-9A88-4FA8-933E-F7ADDE4090C9}" destId="{A5B72DB9-64FC-47FF-B6F0-9AD6E9307492}" srcOrd="1" destOrd="0" presId="urn:microsoft.com/office/officeart/2005/8/layout/vList2"/>
    <dgm:cxn modelId="{1601DC45-358B-4ED2-A949-1E15D74AD1FD}" type="presParOf" srcId="{171FF558-9A88-4FA8-933E-F7ADDE4090C9}" destId="{56D1E54C-3B9F-4026-9ABA-1BA5D7D12044}" srcOrd="2" destOrd="0" presId="urn:microsoft.com/office/officeart/2005/8/layout/vList2"/>
    <dgm:cxn modelId="{7F5A35C1-1DB6-432A-A402-A06E948757A1}" type="presParOf" srcId="{171FF558-9A88-4FA8-933E-F7ADDE4090C9}" destId="{1AFA3F2B-F16F-4685-81BB-6E0D4AF6C6F8}" srcOrd="3" destOrd="0" presId="urn:microsoft.com/office/officeart/2005/8/layout/vList2"/>
    <dgm:cxn modelId="{2286829D-3B0C-42C7-9557-5825DBF70284}" type="presParOf" srcId="{171FF558-9A88-4FA8-933E-F7ADDE4090C9}" destId="{3B72AD5C-7006-4F3F-8CD0-1BAC15209B22}" srcOrd="4" destOrd="0" presId="urn:microsoft.com/office/officeart/2005/8/layout/vList2"/>
    <dgm:cxn modelId="{64CD3C97-921C-42B1-8923-2B51D73AE943}" type="presParOf" srcId="{171FF558-9A88-4FA8-933E-F7ADDE4090C9}" destId="{73637993-DD50-4174-8ED7-C0087A2E6825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F40CA8-8961-42E9-B37C-0A533BD02C3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CCA8F6-4EC7-49CC-A4CC-CCA3A3AFDF79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Topography of the macula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FBF61E8-8B8B-42CB-80E9-7D97399E42AE}" type="parTrans" cxnId="{3FC53D90-0E75-470A-A103-59756653A1A0}">
      <dgm:prSet/>
      <dgm:spPr/>
      <dgm:t>
        <a:bodyPr/>
        <a:lstStyle/>
        <a:p>
          <a:endParaRPr lang="en-US"/>
        </a:p>
      </dgm:t>
    </dgm:pt>
    <dgm:pt modelId="{A9735102-A7F3-45CA-A9E9-E2552788A941}" type="sibTrans" cxnId="{3FC53D90-0E75-470A-A103-59756653A1A0}">
      <dgm:prSet/>
      <dgm:spPr/>
      <dgm:t>
        <a:bodyPr/>
        <a:lstStyle/>
        <a:p>
          <a:endParaRPr lang="en-US"/>
        </a:p>
      </dgm:t>
    </dgm:pt>
    <dgm:pt modelId="{72800FE7-7128-4B09-B783-DEAAE9C5913B}">
      <dgm:prSet phldrT="[Text]" custT="1"/>
      <dgm:spPr/>
      <dgm:t>
        <a:bodyPr/>
        <a:lstStyle/>
        <a:p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An oval area of the posterior pole 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5.5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mm in diameter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u="sng" dirty="0" smtClean="0">
              <a:latin typeface="Times New Roman" pitchFamily="18" charset="0"/>
              <a:cs typeface="Times New Roman" pitchFamily="18" charset="0"/>
            </a:rPr>
            <a:t>Fovea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(1.5 mm),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double </a:t>
          </a:r>
          <a:r>
            <a:rPr lang="en-US" sz="1800" u="sng" dirty="0" err="1" smtClean="0">
              <a:latin typeface="Times New Roman" pitchFamily="18" charset="0"/>
              <a:cs typeface="Times New Roman" pitchFamily="18" charset="0"/>
            </a:rPr>
            <a:t>parafoveal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width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(2 x 0.5=1mm),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double </a:t>
          </a:r>
          <a:r>
            <a:rPr lang="en-US" sz="1800" u="sng" dirty="0" err="1" smtClean="0">
              <a:latin typeface="Times New Roman" pitchFamily="18" charset="0"/>
              <a:cs typeface="Times New Roman" pitchFamily="18" charset="0"/>
            </a:rPr>
            <a:t>perifoveal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width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(2 x1.5 mm=3 mm)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1.5+1.0+3.0=5.5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21B98A8-CDA5-401E-B34F-2201DA3F3687}" type="parTrans" cxnId="{E4D4FC9B-BDDA-44C6-B766-F3FDA3732D28}">
      <dgm:prSet/>
      <dgm:spPr/>
      <dgm:t>
        <a:bodyPr/>
        <a:lstStyle/>
        <a:p>
          <a:endParaRPr lang="en-US"/>
        </a:p>
      </dgm:t>
    </dgm:pt>
    <dgm:pt modelId="{66296C68-A370-4ECD-B236-1B763765ADE7}" type="sibTrans" cxnId="{E4D4FC9B-BDDA-44C6-B766-F3FDA3732D28}">
      <dgm:prSet/>
      <dgm:spPr/>
      <dgm:t>
        <a:bodyPr/>
        <a:lstStyle/>
        <a:p>
          <a:endParaRPr lang="en-US"/>
        </a:p>
      </dgm:t>
    </dgm:pt>
    <dgm:pt modelId="{E2CDE5BE-E823-4405-B63C-54C0EE242E59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It contains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Xantophyll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pigment (yellow color)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475C7A3-8E15-402B-BFBF-B70048A07FEC}" type="parTrans" cxnId="{ACC9B638-7B7F-4B37-AF7C-748FD30ACF7D}">
      <dgm:prSet/>
      <dgm:spPr/>
      <dgm:t>
        <a:bodyPr/>
        <a:lstStyle/>
        <a:p>
          <a:endParaRPr lang="en-US"/>
        </a:p>
      </dgm:t>
    </dgm:pt>
    <dgm:pt modelId="{BE270AF4-FFDA-4F46-9242-3265E090D4B9}" type="sibTrans" cxnId="{ACC9B638-7B7F-4B37-AF7C-748FD30ACF7D}">
      <dgm:prSet/>
      <dgm:spPr/>
      <dgm:t>
        <a:bodyPr/>
        <a:lstStyle/>
        <a:p>
          <a:endParaRPr lang="en-US"/>
        </a:p>
      </dgm:t>
    </dgm:pt>
    <dgm:pt modelId="{798F84DC-A339-4558-98B8-4C03541F24B8}" type="pres">
      <dgm:prSet presAssocID="{AFF40CA8-8961-42E9-B37C-0A533BD02C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603065-CB19-41B5-AB1F-40A3551F5AAC}" type="pres">
      <dgm:prSet presAssocID="{FDCCA8F6-4EC7-49CC-A4CC-CCA3A3AFDF79}" presName="linNode" presStyleCnt="0"/>
      <dgm:spPr/>
    </dgm:pt>
    <dgm:pt modelId="{C0503600-2283-4A07-A9F1-D768BB28492B}" type="pres">
      <dgm:prSet presAssocID="{FDCCA8F6-4EC7-49CC-A4CC-CCA3A3AFDF79}" presName="parentText" presStyleLbl="node1" presStyleIdx="0" presStyleCnt="1" custScaleX="648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C02F0-5D10-438F-BB9B-0AA6C5D313EB}" type="pres">
      <dgm:prSet presAssocID="{FDCCA8F6-4EC7-49CC-A4CC-CCA3A3AFDF79}" presName="descendantText" presStyleLbl="alignAccFollowNode1" presStyleIdx="0" presStyleCnt="1" custScaleX="150968" custScaleY="119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C9B638-7B7F-4B37-AF7C-748FD30ACF7D}" srcId="{FDCCA8F6-4EC7-49CC-A4CC-CCA3A3AFDF79}" destId="{E2CDE5BE-E823-4405-B63C-54C0EE242E59}" srcOrd="1" destOrd="0" parTransId="{E475C7A3-8E15-402B-BFBF-B70048A07FEC}" sibTransId="{BE270AF4-FFDA-4F46-9242-3265E090D4B9}"/>
    <dgm:cxn modelId="{7859CDAB-406F-4262-9B2D-CD0CE33A5C5B}" type="presOf" srcId="{E2CDE5BE-E823-4405-B63C-54C0EE242E59}" destId="{475C02F0-5D10-438F-BB9B-0AA6C5D313EB}" srcOrd="0" destOrd="1" presId="urn:microsoft.com/office/officeart/2005/8/layout/vList5"/>
    <dgm:cxn modelId="{E4D4FC9B-BDDA-44C6-B766-F3FDA3732D28}" srcId="{FDCCA8F6-4EC7-49CC-A4CC-CCA3A3AFDF79}" destId="{72800FE7-7128-4B09-B783-DEAAE9C5913B}" srcOrd="0" destOrd="0" parTransId="{121B98A8-CDA5-401E-B34F-2201DA3F3687}" sibTransId="{66296C68-A370-4ECD-B236-1B763765ADE7}"/>
    <dgm:cxn modelId="{9C06A128-C3D7-47FD-9206-51CFDEF5F522}" type="presOf" srcId="{72800FE7-7128-4B09-B783-DEAAE9C5913B}" destId="{475C02F0-5D10-438F-BB9B-0AA6C5D313EB}" srcOrd="0" destOrd="0" presId="urn:microsoft.com/office/officeart/2005/8/layout/vList5"/>
    <dgm:cxn modelId="{8A34D63E-BA01-481E-9F78-28BE1C1FCFD4}" type="presOf" srcId="{AFF40CA8-8961-42E9-B37C-0A533BD02C36}" destId="{798F84DC-A339-4558-98B8-4C03541F24B8}" srcOrd="0" destOrd="0" presId="urn:microsoft.com/office/officeart/2005/8/layout/vList5"/>
    <dgm:cxn modelId="{D7508C9B-85B0-4C91-830B-1EEDF083D8E6}" type="presOf" srcId="{FDCCA8F6-4EC7-49CC-A4CC-CCA3A3AFDF79}" destId="{C0503600-2283-4A07-A9F1-D768BB28492B}" srcOrd="0" destOrd="0" presId="urn:microsoft.com/office/officeart/2005/8/layout/vList5"/>
    <dgm:cxn modelId="{3FC53D90-0E75-470A-A103-59756653A1A0}" srcId="{AFF40CA8-8961-42E9-B37C-0A533BD02C36}" destId="{FDCCA8F6-4EC7-49CC-A4CC-CCA3A3AFDF79}" srcOrd="0" destOrd="0" parTransId="{EFBF61E8-8B8B-42CB-80E9-7D97399E42AE}" sibTransId="{A9735102-A7F3-45CA-A9E9-E2552788A941}"/>
    <dgm:cxn modelId="{41D312C4-FCBE-48B2-A44F-B10334E20014}" type="presParOf" srcId="{798F84DC-A339-4558-98B8-4C03541F24B8}" destId="{CF603065-CB19-41B5-AB1F-40A3551F5AAC}" srcOrd="0" destOrd="0" presId="urn:microsoft.com/office/officeart/2005/8/layout/vList5"/>
    <dgm:cxn modelId="{F242906C-7FA4-4532-84F3-C73B2B402D30}" type="presParOf" srcId="{CF603065-CB19-41B5-AB1F-40A3551F5AAC}" destId="{C0503600-2283-4A07-A9F1-D768BB28492B}" srcOrd="0" destOrd="0" presId="urn:microsoft.com/office/officeart/2005/8/layout/vList5"/>
    <dgm:cxn modelId="{682BE4EA-B2BC-4A7F-A447-23610F35CA5B}" type="presParOf" srcId="{CF603065-CB19-41B5-AB1F-40A3551F5AAC}" destId="{475C02F0-5D10-438F-BB9B-0AA6C5D313E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8FC645A9-486E-4EDA-8182-1BFA59AC2C4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83E80A-40E6-440A-A769-4B473F7559D0}">
      <dgm:prSet phldrT="[Text]" custT="1"/>
      <dgm:spPr/>
      <dgm:t>
        <a:bodyPr/>
        <a:lstStyle/>
        <a:p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ЕТDRS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Macular maps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(9 subfields)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                        (</a:t>
          </a:r>
          <a:r>
            <a:rPr lang="en-US" sz="1400" dirty="0" smtClean="0">
              <a:latin typeface="Times New Roman" pitchFamily="18" charset="0"/>
              <a:cs typeface="Times New Roman" pitchFamily="18" charset="0"/>
            </a:rPr>
            <a:t>Early Treatment Diabetic Retinopathy Study Research Group. Classification of diabetic retinopathy from fluorescein angiograms: ETDRS report number 11</a:t>
          </a:r>
          <a:r>
            <a:rPr lang="sr-Latn-RS" sz="14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62A59E07-6BD0-41B4-9F5B-1D6F1A9FE7FD}" type="parTrans" cxnId="{F66C11A5-C59E-4763-822C-1E22708D0B32}">
      <dgm:prSet/>
      <dgm:spPr/>
      <dgm:t>
        <a:bodyPr/>
        <a:lstStyle/>
        <a:p>
          <a:endParaRPr lang="en-US"/>
        </a:p>
      </dgm:t>
    </dgm:pt>
    <dgm:pt modelId="{35C9D8C5-0DB7-4824-B03D-C74924598EF1}" type="sibTrans" cxnId="{F66C11A5-C59E-4763-822C-1E22708D0B32}">
      <dgm:prSet/>
      <dgm:spPr/>
      <dgm:t>
        <a:bodyPr/>
        <a:lstStyle/>
        <a:p>
          <a:endParaRPr lang="en-US"/>
        </a:p>
      </dgm:t>
    </dgm:pt>
    <dgm:pt modelId="{543FAC31-53DB-41E8-89FE-F273CC0F95ED}">
      <dgm:prSet phldrT="[Text]" custT="1"/>
      <dgm:spPr/>
      <dgm:t>
        <a:bodyPr/>
        <a:lstStyle/>
        <a:p>
          <a:pPr algn="l"/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R</a:t>
          </a:r>
          <a:r>
            <a:rPr lang="en-US" sz="2000" b="1" i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sr-Latn-RS" sz="20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500  µm 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724B36CB-A969-4D91-B2CD-2349149A913E}" type="parTrans" cxnId="{DA6E143F-A3AF-4648-825C-CE044AB8065D}">
      <dgm:prSet/>
      <dgm:spPr/>
      <dgm:t>
        <a:bodyPr/>
        <a:lstStyle/>
        <a:p>
          <a:endParaRPr lang="en-US"/>
        </a:p>
      </dgm:t>
    </dgm:pt>
    <dgm:pt modelId="{BB88FC73-C601-43FA-AA44-27E4D6B3E103}" type="sibTrans" cxnId="{DA6E143F-A3AF-4648-825C-CE044AB8065D}">
      <dgm:prSet/>
      <dgm:spPr/>
      <dgm:t>
        <a:bodyPr/>
        <a:lstStyle/>
        <a:p>
          <a:endParaRPr lang="en-US"/>
        </a:p>
      </dgm:t>
    </dgm:pt>
    <dgm:pt modelId="{5BF44D2A-6299-4CD0-A4C0-FD72BA5AE26A}">
      <dgm:prSet phldrT="[Text]" custT="1"/>
      <dgm:spPr/>
      <dgm:t>
        <a:bodyPr/>
        <a:lstStyle/>
        <a:p>
          <a:pPr algn="l"/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R3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3000µm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7409280-CDC8-4240-B119-FAFAA2BF848B}" type="parTrans" cxnId="{BF91A66C-D024-40BA-9FDA-41E33A8015AD}">
      <dgm:prSet/>
      <dgm:spPr/>
      <dgm:t>
        <a:bodyPr/>
        <a:lstStyle/>
        <a:p>
          <a:endParaRPr lang="en-US"/>
        </a:p>
      </dgm:t>
    </dgm:pt>
    <dgm:pt modelId="{6743513E-072C-4AE7-911C-25ABF56D304B}" type="sibTrans" cxnId="{BF91A66C-D024-40BA-9FDA-41E33A8015AD}">
      <dgm:prSet/>
      <dgm:spPr/>
      <dgm:t>
        <a:bodyPr/>
        <a:lstStyle/>
        <a:p>
          <a:endParaRPr lang="en-US"/>
        </a:p>
      </dgm:t>
    </dgm:pt>
    <dgm:pt modelId="{D7C53FAC-5BAE-46F6-AC44-9E47D25CB589}">
      <dgm:prSet phldrT="[Text]" custT="1"/>
      <dgm:spPr/>
      <dgm:t>
        <a:bodyPr/>
        <a:lstStyle/>
        <a:p>
          <a:pPr algn="l"/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R2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1500µm 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F3B884D4-3D4F-4329-AA3C-072041C72B19}" type="parTrans" cxnId="{93336579-D1EB-47D0-A874-FBE0DFB29134}">
      <dgm:prSet/>
      <dgm:spPr/>
      <dgm:t>
        <a:bodyPr/>
        <a:lstStyle/>
        <a:p>
          <a:endParaRPr lang="en-US"/>
        </a:p>
      </dgm:t>
    </dgm:pt>
    <dgm:pt modelId="{D683EBB3-E528-49B9-9663-7B1ADBC9DAD5}" type="sibTrans" cxnId="{93336579-D1EB-47D0-A874-FBE0DFB29134}">
      <dgm:prSet/>
      <dgm:spPr/>
      <dgm:t>
        <a:bodyPr/>
        <a:lstStyle/>
        <a:p>
          <a:endParaRPr lang="en-US"/>
        </a:p>
      </dgm:t>
    </dgm:pt>
    <dgm:pt modelId="{3C5436F3-B076-4E32-B91E-A30E06D7149D}" type="pres">
      <dgm:prSet presAssocID="{8FC645A9-486E-4EDA-8182-1BFA59AC2C4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AF3600-5F45-4AA1-A83A-9E0F53C7CE5B}" type="pres">
      <dgm:prSet presAssocID="{0D83E80A-40E6-440A-A769-4B473F7559D0}" presName="linNode" presStyleCnt="0"/>
      <dgm:spPr/>
    </dgm:pt>
    <dgm:pt modelId="{9FFE53C2-1681-40E1-A661-B91EA3705AD5}" type="pres">
      <dgm:prSet presAssocID="{0D83E80A-40E6-440A-A769-4B473F7559D0}" presName="parentText" presStyleLbl="node1" presStyleIdx="0" presStyleCnt="1" custScaleX="2296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8FC6C9-88E9-40B0-BADB-7C9B49C6363A}" type="pres">
      <dgm:prSet presAssocID="{0D83E80A-40E6-440A-A769-4B473F7559D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336579-D1EB-47D0-A874-FBE0DFB29134}" srcId="{0D83E80A-40E6-440A-A769-4B473F7559D0}" destId="{D7C53FAC-5BAE-46F6-AC44-9E47D25CB589}" srcOrd="1" destOrd="0" parTransId="{F3B884D4-3D4F-4329-AA3C-072041C72B19}" sibTransId="{D683EBB3-E528-49B9-9663-7B1ADBC9DAD5}"/>
    <dgm:cxn modelId="{52C3DA92-2E65-47A6-A9F2-78947473D08C}" type="presOf" srcId="{0D83E80A-40E6-440A-A769-4B473F7559D0}" destId="{9FFE53C2-1681-40E1-A661-B91EA3705AD5}" srcOrd="0" destOrd="0" presId="urn:microsoft.com/office/officeart/2005/8/layout/vList5"/>
    <dgm:cxn modelId="{F66C11A5-C59E-4763-822C-1E22708D0B32}" srcId="{8FC645A9-486E-4EDA-8182-1BFA59AC2C48}" destId="{0D83E80A-40E6-440A-A769-4B473F7559D0}" srcOrd="0" destOrd="0" parTransId="{62A59E07-6BD0-41B4-9F5B-1D6F1A9FE7FD}" sibTransId="{35C9D8C5-0DB7-4824-B03D-C74924598EF1}"/>
    <dgm:cxn modelId="{84613574-4A81-40D8-996C-3CB29502D7F8}" type="presOf" srcId="{5BF44D2A-6299-4CD0-A4C0-FD72BA5AE26A}" destId="{078FC6C9-88E9-40B0-BADB-7C9B49C6363A}" srcOrd="0" destOrd="2" presId="urn:microsoft.com/office/officeart/2005/8/layout/vList5"/>
    <dgm:cxn modelId="{40C5380B-6277-4645-A5DF-925CD2C4B604}" type="presOf" srcId="{8FC645A9-486E-4EDA-8182-1BFA59AC2C48}" destId="{3C5436F3-B076-4E32-B91E-A30E06D7149D}" srcOrd="0" destOrd="0" presId="urn:microsoft.com/office/officeart/2005/8/layout/vList5"/>
    <dgm:cxn modelId="{038BA647-7960-47F4-BA82-4E8486A6AABA}" type="presOf" srcId="{D7C53FAC-5BAE-46F6-AC44-9E47D25CB589}" destId="{078FC6C9-88E9-40B0-BADB-7C9B49C6363A}" srcOrd="0" destOrd="1" presId="urn:microsoft.com/office/officeart/2005/8/layout/vList5"/>
    <dgm:cxn modelId="{BF91A66C-D024-40BA-9FDA-41E33A8015AD}" srcId="{0D83E80A-40E6-440A-A769-4B473F7559D0}" destId="{5BF44D2A-6299-4CD0-A4C0-FD72BA5AE26A}" srcOrd="2" destOrd="0" parTransId="{97409280-CDC8-4240-B119-FAFAA2BF848B}" sibTransId="{6743513E-072C-4AE7-911C-25ABF56D304B}"/>
    <dgm:cxn modelId="{DA6E143F-A3AF-4648-825C-CE044AB8065D}" srcId="{0D83E80A-40E6-440A-A769-4B473F7559D0}" destId="{543FAC31-53DB-41E8-89FE-F273CC0F95ED}" srcOrd="0" destOrd="0" parTransId="{724B36CB-A969-4D91-B2CD-2349149A913E}" sibTransId="{BB88FC73-C601-43FA-AA44-27E4D6B3E103}"/>
    <dgm:cxn modelId="{07AE7215-A2C8-4344-AC06-1F5F0AB13BB3}" type="presOf" srcId="{543FAC31-53DB-41E8-89FE-F273CC0F95ED}" destId="{078FC6C9-88E9-40B0-BADB-7C9B49C6363A}" srcOrd="0" destOrd="0" presId="urn:microsoft.com/office/officeart/2005/8/layout/vList5"/>
    <dgm:cxn modelId="{2B7BF349-D903-433F-9D73-D96648A24694}" type="presParOf" srcId="{3C5436F3-B076-4E32-B91E-A30E06D7149D}" destId="{3DAF3600-5F45-4AA1-A83A-9E0F53C7CE5B}" srcOrd="0" destOrd="0" presId="urn:microsoft.com/office/officeart/2005/8/layout/vList5"/>
    <dgm:cxn modelId="{4B6DDDC9-C7C9-4B6B-A7D1-2AEA80828BD0}" type="presParOf" srcId="{3DAF3600-5F45-4AA1-A83A-9E0F53C7CE5B}" destId="{9FFE53C2-1681-40E1-A661-B91EA3705AD5}" srcOrd="0" destOrd="0" presId="urn:microsoft.com/office/officeart/2005/8/layout/vList5"/>
    <dgm:cxn modelId="{786A0DAB-735E-468A-BD68-7CE5B02EC58C}" type="presParOf" srcId="{3DAF3600-5F45-4AA1-A83A-9E0F53C7CE5B}" destId="{078FC6C9-88E9-40B0-BADB-7C9B49C6363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CFA33F5E-5B55-4269-8662-C4FBC95E9BF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0B696E5-2A4E-42FC-8632-BF751A33D93F}">
      <dgm:prSet custT="1"/>
      <dgm:spPr/>
      <dgm:t>
        <a:bodyPr/>
        <a:lstStyle/>
        <a:p>
          <a:pPr rtl="0"/>
          <a:r>
            <a:rPr lang="sr-Latn-C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ETDRS 1985: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(Clinically significant macular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oedema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-CSMO)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0B40C6-49C3-45CE-AB4C-DABF219A363C}" type="parTrans" cxnId="{AB26807E-F5BB-4835-A9E5-13BAD899A593}">
      <dgm:prSet/>
      <dgm:spPr/>
      <dgm:t>
        <a:bodyPr/>
        <a:lstStyle/>
        <a:p>
          <a:endParaRPr lang="en-US"/>
        </a:p>
      </dgm:t>
    </dgm:pt>
    <dgm:pt modelId="{F0D7F4C3-D22E-4F86-8322-2212161C3D55}" type="sibTrans" cxnId="{AB26807E-F5BB-4835-A9E5-13BAD899A593}">
      <dgm:prSet/>
      <dgm:spPr/>
      <dgm:t>
        <a:bodyPr/>
        <a:lstStyle/>
        <a:p>
          <a:endParaRPr lang="en-US"/>
        </a:p>
      </dgm:t>
    </dgm:pt>
    <dgm:pt modelId="{BC4E1A8B-4F84-428D-ABD7-987A94E3685B}">
      <dgm:prSet custT="1"/>
      <dgm:spPr/>
      <dgm:t>
        <a:bodyPr/>
        <a:lstStyle/>
        <a:p>
          <a:pPr rtl="0"/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ophthalmoscopically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visible retinal thickening, hard exudates</a:t>
          </a:r>
          <a:r>
            <a:rPr lang="sr-Latn-R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2007D3-D8F4-4601-BB90-B1BD961E0769}" type="parTrans" cxnId="{30AB1971-A1FD-4F0E-ADC0-EA9DA35F7715}">
      <dgm:prSet/>
      <dgm:spPr/>
      <dgm:t>
        <a:bodyPr/>
        <a:lstStyle/>
        <a:p>
          <a:endParaRPr lang="en-US"/>
        </a:p>
      </dgm:t>
    </dgm:pt>
    <dgm:pt modelId="{16280862-90AE-44FF-BD6A-99811537C808}" type="sibTrans" cxnId="{30AB1971-A1FD-4F0E-ADC0-EA9DA35F7715}">
      <dgm:prSet/>
      <dgm:spPr/>
      <dgm:t>
        <a:bodyPr/>
        <a:lstStyle/>
        <a:p>
          <a:endParaRPr lang="en-US"/>
        </a:p>
      </dgm:t>
    </dgm:pt>
    <dgm:pt modelId="{F23932FE-7E91-47A2-934F-6F73F8A977D2}" type="pres">
      <dgm:prSet presAssocID="{CFA33F5E-5B55-4269-8662-C4FBC95E9B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2CC3BD-8680-47D1-9FB7-65DFF2D7E5E5}" type="pres">
      <dgm:prSet presAssocID="{50B696E5-2A4E-42FC-8632-BF751A33D93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52A698-4801-4E2A-93C8-69E530663D9D}" type="pres">
      <dgm:prSet presAssocID="{50B696E5-2A4E-42FC-8632-BF751A33D93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AE8BAA-A024-4E2B-8C5C-38CA1F8910FF}" type="presOf" srcId="{CFA33F5E-5B55-4269-8662-C4FBC95E9BF3}" destId="{F23932FE-7E91-47A2-934F-6F73F8A977D2}" srcOrd="0" destOrd="0" presId="urn:microsoft.com/office/officeart/2005/8/layout/vList2"/>
    <dgm:cxn modelId="{30AB1971-A1FD-4F0E-ADC0-EA9DA35F7715}" srcId="{50B696E5-2A4E-42FC-8632-BF751A33D93F}" destId="{BC4E1A8B-4F84-428D-ABD7-987A94E3685B}" srcOrd="0" destOrd="0" parTransId="{1D2007D3-D8F4-4601-BB90-B1BD961E0769}" sibTransId="{16280862-90AE-44FF-BD6A-99811537C808}"/>
    <dgm:cxn modelId="{A9B1BCDA-043C-468C-95D8-84EF48AE5F10}" type="presOf" srcId="{50B696E5-2A4E-42FC-8632-BF751A33D93F}" destId="{632CC3BD-8680-47D1-9FB7-65DFF2D7E5E5}" srcOrd="0" destOrd="0" presId="urn:microsoft.com/office/officeart/2005/8/layout/vList2"/>
    <dgm:cxn modelId="{688B5BDF-F037-4300-95FF-8F282EF745D5}" type="presOf" srcId="{BC4E1A8B-4F84-428D-ABD7-987A94E3685B}" destId="{A752A698-4801-4E2A-93C8-69E530663D9D}" srcOrd="0" destOrd="0" presId="urn:microsoft.com/office/officeart/2005/8/layout/vList2"/>
    <dgm:cxn modelId="{AB26807E-F5BB-4835-A9E5-13BAD899A593}" srcId="{CFA33F5E-5B55-4269-8662-C4FBC95E9BF3}" destId="{50B696E5-2A4E-42FC-8632-BF751A33D93F}" srcOrd="0" destOrd="0" parTransId="{150B40C6-49C3-45CE-AB4C-DABF219A363C}" sibTransId="{F0D7F4C3-D22E-4F86-8322-2212161C3D55}"/>
    <dgm:cxn modelId="{2CDEA143-2876-44A9-A786-F43C60D08192}" type="presParOf" srcId="{F23932FE-7E91-47A2-934F-6F73F8A977D2}" destId="{632CC3BD-8680-47D1-9FB7-65DFF2D7E5E5}" srcOrd="0" destOrd="0" presId="urn:microsoft.com/office/officeart/2005/8/layout/vList2"/>
    <dgm:cxn modelId="{E9496227-13CA-4586-8025-1E83502515BB}" type="presParOf" srcId="{F23932FE-7E91-47A2-934F-6F73F8A977D2}" destId="{A752A698-4801-4E2A-93C8-69E530663D9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555790CA-68F3-4688-BE0F-CA8ECF7598E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69BBE19-74DB-4348-A075-016DA4D95843}">
      <dgm:prSet phldrT="[Text]" custT="1"/>
      <dgm:spPr/>
      <dgm:t>
        <a:bodyPr/>
        <a:lstStyle/>
        <a:p>
          <a:pPr algn="just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All eyes with CSMO should be considered for treatment with LFC irrespective of the level of VA because treatment reduce the risk of visual loss by 50%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94A76C92-76EF-43E3-A6CA-7776B1CCC052}" type="parTrans" cxnId="{07881C36-54DB-456F-B9C8-E425C1452132}">
      <dgm:prSet/>
      <dgm:spPr/>
      <dgm:t>
        <a:bodyPr/>
        <a:lstStyle/>
        <a:p>
          <a:endParaRPr lang="en-US"/>
        </a:p>
      </dgm:t>
    </dgm:pt>
    <dgm:pt modelId="{A69DF3CB-296A-4FD2-9F42-6789F5225A83}" type="sibTrans" cxnId="{07881C36-54DB-456F-B9C8-E425C1452132}">
      <dgm:prSet/>
      <dgm:spPr/>
      <dgm:t>
        <a:bodyPr/>
        <a:lstStyle/>
        <a:p>
          <a:endParaRPr lang="en-US"/>
        </a:p>
      </dgm:t>
    </dgm:pt>
    <dgm:pt modelId="{4DD57F2E-3273-4D6C-BCE4-4B61A9038580}">
      <dgm:prSet phldrT="[Text]" custT="1"/>
      <dgm:spPr/>
      <dgm:t>
        <a:bodyPr/>
        <a:lstStyle/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Moderate vision loss: doubling of initial visual angle (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eg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vision loss from 0.4 to 0.2 Snellen lines or a decrease of ≥3 visual acuity lines on the logarithmic chart)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0361B6E-3FD3-40DB-9F12-A3C0E379428A}" type="parTrans" cxnId="{E48DAB59-BBF0-40BE-BAE0-02EC03617A6B}">
      <dgm:prSet/>
      <dgm:spPr/>
      <dgm:t>
        <a:bodyPr/>
        <a:lstStyle/>
        <a:p>
          <a:endParaRPr lang="en-US"/>
        </a:p>
      </dgm:t>
    </dgm:pt>
    <dgm:pt modelId="{B471DBBD-9664-4F79-9B15-3E5A694D856E}" type="sibTrans" cxnId="{E48DAB59-BBF0-40BE-BAE0-02EC03617A6B}">
      <dgm:prSet/>
      <dgm:spPr/>
      <dgm:t>
        <a:bodyPr/>
        <a:lstStyle/>
        <a:p>
          <a:endParaRPr lang="en-US"/>
        </a:p>
      </dgm:t>
    </dgm:pt>
    <dgm:pt modelId="{9B2C0625-E828-4C9A-A5B3-750F274BABBC}" type="pres">
      <dgm:prSet presAssocID="{555790CA-68F3-4688-BE0F-CA8ECF7598E1}" presName="CompostProcess" presStyleCnt="0">
        <dgm:presLayoutVars>
          <dgm:dir/>
          <dgm:resizeHandles val="exact"/>
        </dgm:presLayoutVars>
      </dgm:prSet>
      <dgm:spPr/>
    </dgm:pt>
    <dgm:pt modelId="{DC1B82F7-E406-4518-999F-B6F17567A326}" type="pres">
      <dgm:prSet presAssocID="{555790CA-68F3-4688-BE0F-CA8ECF7598E1}" presName="arrow" presStyleLbl="bgShp" presStyleIdx="0" presStyleCnt="1"/>
      <dgm:spPr/>
    </dgm:pt>
    <dgm:pt modelId="{3F75DE67-8DED-4DC4-82E7-E300E58E495A}" type="pres">
      <dgm:prSet presAssocID="{555790CA-68F3-4688-BE0F-CA8ECF7598E1}" presName="linearProcess" presStyleCnt="0"/>
      <dgm:spPr/>
    </dgm:pt>
    <dgm:pt modelId="{38716DF7-6D88-4F20-8754-58BB8918A08C}" type="pres">
      <dgm:prSet presAssocID="{069BBE19-74DB-4348-A075-016DA4D95843}" presName="textNode" presStyleLbl="node1" presStyleIdx="0" presStyleCnt="2" custScaleX="133169" custScaleY="25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D532E-156F-4B90-9302-2ABA3168A95B}" type="pres">
      <dgm:prSet presAssocID="{A69DF3CB-296A-4FD2-9F42-6789F5225A83}" presName="sibTrans" presStyleCnt="0"/>
      <dgm:spPr/>
    </dgm:pt>
    <dgm:pt modelId="{681621AF-E838-4FF5-B733-1CAA340ABB7E}" type="pres">
      <dgm:prSet presAssocID="{4DD57F2E-3273-4D6C-BCE4-4B61A9038580}" presName="textNode" presStyleLbl="node1" presStyleIdx="1" presStyleCnt="2" custScaleX="128736" custScaleY="25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881C36-54DB-456F-B9C8-E425C1452132}" srcId="{555790CA-68F3-4688-BE0F-CA8ECF7598E1}" destId="{069BBE19-74DB-4348-A075-016DA4D95843}" srcOrd="0" destOrd="0" parTransId="{94A76C92-76EF-43E3-A6CA-7776B1CCC052}" sibTransId="{A69DF3CB-296A-4FD2-9F42-6789F5225A83}"/>
    <dgm:cxn modelId="{C83CB44B-558A-4CE3-A369-011BABEE3785}" type="presOf" srcId="{069BBE19-74DB-4348-A075-016DA4D95843}" destId="{38716DF7-6D88-4F20-8754-58BB8918A08C}" srcOrd="0" destOrd="0" presId="urn:microsoft.com/office/officeart/2005/8/layout/hProcess9"/>
    <dgm:cxn modelId="{B6174E45-CE4C-4DA9-AD61-8B19DFC0DB3C}" type="presOf" srcId="{555790CA-68F3-4688-BE0F-CA8ECF7598E1}" destId="{9B2C0625-E828-4C9A-A5B3-750F274BABBC}" srcOrd="0" destOrd="0" presId="urn:microsoft.com/office/officeart/2005/8/layout/hProcess9"/>
    <dgm:cxn modelId="{E48DAB59-BBF0-40BE-BAE0-02EC03617A6B}" srcId="{555790CA-68F3-4688-BE0F-CA8ECF7598E1}" destId="{4DD57F2E-3273-4D6C-BCE4-4B61A9038580}" srcOrd="1" destOrd="0" parTransId="{E0361B6E-3FD3-40DB-9F12-A3C0E379428A}" sibTransId="{B471DBBD-9664-4F79-9B15-3E5A694D856E}"/>
    <dgm:cxn modelId="{F13F5DAD-748D-4455-8D9D-76A653E3B66E}" type="presOf" srcId="{4DD57F2E-3273-4D6C-BCE4-4B61A9038580}" destId="{681621AF-E838-4FF5-B733-1CAA340ABB7E}" srcOrd="0" destOrd="0" presId="urn:microsoft.com/office/officeart/2005/8/layout/hProcess9"/>
    <dgm:cxn modelId="{0578F461-1931-464E-85B1-66F9FAFCDFE6}" type="presParOf" srcId="{9B2C0625-E828-4C9A-A5B3-750F274BABBC}" destId="{DC1B82F7-E406-4518-999F-B6F17567A326}" srcOrd="0" destOrd="0" presId="urn:microsoft.com/office/officeart/2005/8/layout/hProcess9"/>
    <dgm:cxn modelId="{9405876D-CE2A-47CA-8198-008CF34CE523}" type="presParOf" srcId="{9B2C0625-E828-4C9A-A5B3-750F274BABBC}" destId="{3F75DE67-8DED-4DC4-82E7-E300E58E495A}" srcOrd="1" destOrd="0" presId="urn:microsoft.com/office/officeart/2005/8/layout/hProcess9"/>
    <dgm:cxn modelId="{E1304104-FC24-4A46-8FC8-057E7161FA7E}" type="presParOf" srcId="{3F75DE67-8DED-4DC4-82E7-E300E58E495A}" destId="{38716DF7-6D88-4F20-8754-58BB8918A08C}" srcOrd="0" destOrd="0" presId="urn:microsoft.com/office/officeart/2005/8/layout/hProcess9"/>
    <dgm:cxn modelId="{59B74772-2CD9-4D15-BE9E-AA656FD1C1B2}" type="presParOf" srcId="{3F75DE67-8DED-4DC4-82E7-E300E58E495A}" destId="{AD7D532E-156F-4B90-9302-2ABA3168A95B}" srcOrd="1" destOrd="0" presId="urn:microsoft.com/office/officeart/2005/8/layout/hProcess9"/>
    <dgm:cxn modelId="{CFB38DF5-59D7-4F72-90E2-419A8B348934}" type="presParOf" srcId="{3F75DE67-8DED-4DC4-82E7-E300E58E495A}" destId="{681621AF-E838-4FF5-B733-1CAA340ABB7E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9B880A51-67FB-473C-B304-C7DE098118D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8A15459-36C2-4DAD-B0E5-C520D4755A8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Focal LFC                                           (before anti VEGF therapy)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4D1DA41-5DB1-4E73-9C11-3F2BC1283D22}" type="parTrans" cxnId="{0ED8DC83-9971-433F-ACE2-EF31F9166777}">
      <dgm:prSet/>
      <dgm:spPr/>
      <dgm:t>
        <a:bodyPr/>
        <a:lstStyle/>
        <a:p>
          <a:endParaRPr lang="en-US"/>
        </a:p>
      </dgm:t>
    </dgm:pt>
    <dgm:pt modelId="{94898C49-2EC1-4945-8583-C14A4E33C76B}" type="sibTrans" cxnId="{0ED8DC83-9971-433F-ACE2-EF31F9166777}">
      <dgm:prSet/>
      <dgm:spPr/>
      <dgm:t>
        <a:bodyPr/>
        <a:lstStyle/>
        <a:p>
          <a:endParaRPr lang="en-US"/>
        </a:p>
      </dgm:t>
    </dgm:pt>
    <dgm:pt modelId="{3888F7BC-0A1C-4D77-AC2A-312DBA381A5C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"Gold standard" in the treatment of focal diabetic edema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8C18E31-E5E4-4CA8-81F1-9C0BB283E5D3}" type="parTrans" cxnId="{501C0A69-DAF0-4EFE-92E8-1D7AD249159D}">
      <dgm:prSet/>
      <dgm:spPr/>
      <dgm:t>
        <a:bodyPr/>
        <a:lstStyle/>
        <a:p>
          <a:endParaRPr lang="en-US"/>
        </a:p>
      </dgm:t>
    </dgm:pt>
    <dgm:pt modelId="{571AD937-A8FD-4F85-B730-9058A09B39E7}" type="sibTrans" cxnId="{501C0A69-DAF0-4EFE-92E8-1D7AD249159D}">
      <dgm:prSet/>
      <dgm:spPr/>
      <dgm:t>
        <a:bodyPr/>
        <a:lstStyle/>
        <a:p>
          <a:endParaRPr lang="en-US"/>
        </a:p>
      </dgm:t>
    </dgm:pt>
    <dgm:pt modelId="{5FE7C8A4-21C2-4364-AE72-80942A7D0948}" type="pres">
      <dgm:prSet presAssocID="{9B880A51-67FB-473C-B304-C7DE098118D8}" presName="Name0" presStyleCnt="0">
        <dgm:presLayoutVars>
          <dgm:dir/>
          <dgm:resizeHandles val="exact"/>
        </dgm:presLayoutVars>
      </dgm:prSet>
      <dgm:spPr/>
    </dgm:pt>
    <dgm:pt modelId="{3967F431-ABA4-425E-9506-7A7443E1FACA}" type="pres">
      <dgm:prSet presAssocID="{E8A15459-36C2-4DAD-B0E5-C520D4755A8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7C74C6-DEB5-40D3-B359-84D5BA58C72A}" type="pres">
      <dgm:prSet presAssocID="{94898C49-2EC1-4945-8583-C14A4E33C76B}" presName="sibTrans" presStyleLbl="sibTrans2D1" presStyleIdx="0" presStyleCnt="1"/>
      <dgm:spPr/>
      <dgm:t>
        <a:bodyPr/>
        <a:lstStyle/>
        <a:p>
          <a:endParaRPr lang="en-US"/>
        </a:p>
      </dgm:t>
    </dgm:pt>
    <dgm:pt modelId="{2C31C3C4-5461-4F95-AB13-79D479F6A949}" type="pres">
      <dgm:prSet presAssocID="{94898C49-2EC1-4945-8583-C14A4E33C76B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DC1871B4-84FD-4B3E-8631-A38FB064B4D6}" type="pres">
      <dgm:prSet presAssocID="{3888F7BC-0A1C-4D77-AC2A-312DBA381A5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B36E4D-2A45-4C26-B68D-C2F77E01C2F9}" type="presOf" srcId="{9B880A51-67FB-473C-B304-C7DE098118D8}" destId="{5FE7C8A4-21C2-4364-AE72-80942A7D0948}" srcOrd="0" destOrd="0" presId="urn:microsoft.com/office/officeart/2005/8/layout/process1"/>
    <dgm:cxn modelId="{0ED8DC83-9971-433F-ACE2-EF31F9166777}" srcId="{9B880A51-67FB-473C-B304-C7DE098118D8}" destId="{E8A15459-36C2-4DAD-B0E5-C520D4755A8D}" srcOrd="0" destOrd="0" parTransId="{84D1DA41-5DB1-4E73-9C11-3F2BC1283D22}" sibTransId="{94898C49-2EC1-4945-8583-C14A4E33C76B}"/>
    <dgm:cxn modelId="{501C0A69-DAF0-4EFE-92E8-1D7AD249159D}" srcId="{9B880A51-67FB-473C-B304-C7DE098118D8}" destId="{3888F7BC-0A1C-4D77-AC2A-312DBA381A5C}" srcOrd="1" destOrd="0" parTransId="{28C18E31-E5E4-4CA8-81F1-9C0BB283E5D3}" sibTransId="{571AD937-A8FD-4F85-B730-9058A09B39E7}"/>
    <dgm:cxn modelId="{AA75EE34-A56A-49B6-83B2-99FFDBB4B4A1}" type="presOf" srcId="{94898C49-2EC1-4945-8583-C14A4E33C76B}" destId="{F87C74C6-DEB5-40D3-B359-84D5BA58C72A}" srcOrd="0" destOrd="0" presId="urn:microsoft.com/office/officeart/2005/8/layout/process1"/>
    <dgm:cxn modelId="{77D8F088-CBD6-4097-980E-F8B18CF955DA}" type="presOf" srcId="{3888F7BC-0A1C-4D77-AC2A-312DBA381A5C}" destId="{DC1871B4-84FD-4B3E-8631-A38FB064B4D6}" srcOrd="0" destOrd="0" presId="urn:microsoft.com/office/officeart/2005/8/layout/process1"/>
    <dgm:cxn modelId="{8B404EF3-F4A2-4552-A199-6A48A9C30781}" type="presOf" srcId="{E8A15459-36C2-4DAD-B0E5-C520D4755A8D}" destId="{3967F431-ABA4-425E-9506-7A7443E1FACA}" srcOrd="0" destOrd="0" presId="urn:microsoft.com/office/officeart/2005/8/layout/process1"/>
    <dgm:cxn modelId="{B40E5EEA-5049-4D12-B250-C405037680F6}" type="presOf" srcId="{94898C49-2EC1-4945-8583-C14A4E33C76B}" destId="{2C31C3C4-5461-4F95-AB13-79D479F6A949}" srcOrd="1" destOrd="0" presId="urn:microsoft.com/office/officeart/2005/8/layout/process1"/>
    <dgm:cxn modelId="{73086E01-A651-4B14-A425-CE233A823651}" type="presParOf" srcId="{5FE7C8A4-21C2-4364-AE72-80942A7D0948}" destId="{3967F431-ABA4-425E-9506-7A7443E1FACA}" srcOrd="0" destOrd="0" presId="urn:microsoft.com/office/officeart/2005/8/layout/process1"/>
    <dgm:cxn modelId="{74F0C364-F7AD-4CC6-AAD7-1B5E34641E42}" type="presParOf" srcId="{5FE7C8A4-21C2-4364-AE72-80942A7D0948}" destId="{F87C74C6-DEB5-40D3-B359-84D5BA58C72A}" srcOrd="1" destOrd="0" presId="urn:microsoft.com/office/officeart/2005/8/layout/process1"/>
    <dgm:cxn modelId="{DCBB64B4-2AF3-43A1-AB07-2832C9B2FE49}" type="presParOf" srcId="{F87C74C6-DEB5-40D3-B359-84D5BA58C72A}" destId="{2C31C3C4-5461-4F95-AB13-79D479F6A949}" srcOrd="0" destOrd="0" presId="urn:microsoft.com/office/officeart/2005/8/layout/process1"/>
    <dgm:cxn modelId="{E2A28D62-5D93-452A-A036-C7979FA54522}" type="presParOf" srcId="{5FE7C8A4-21C2-4364-AE72-80942A7D0948}" destId="{DC1871B4-84FD-4B3E-8631-A38FB064B4D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042375ED-BB86-4893-8C4B-65C27082AF4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87A8FC-8E38-4AE2-B34C-A0056A730C9E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ETDRS (1985): Laser photocoagulation for DME (Direct, Grid)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361150-F01A-49C6-A971-066FA853F2CA}" type="parTrans" cxnId="{8BD0E1FA-632E-4D25-A84C-C0EA3BCE0260}">
      <dgm:prSet/>
      <dgm:spPr/>
      <dgm:t>
        <a:bodyPr/>
        <a:lstStyle/>
        <a:p>
          <a:endParaRPr lang="en-US"/>
        </a:p>
      </dgm:t>
    </dgm:pt>
    <dgm:pt modelId="{435DE98A-B04E-4DA5-A0F7-706A807FCB78}" type="sibTrans" cxnId="{8BD0E1FA-632E-4D25-A84C-C0EA3BCE0260}">
      <dgm:prSet/>
      <dgm:spPr/>
      <dgm:t>
        <a:bodyPr/>
        <a:lstStyle/>
        <a:p>
          <a:endParaRPr lang="en-US"/>
        </a:p>
      </dgm:t>
    </dgm:pt>
    <dgm:pt modelId="{868B1CCA-BDEC-4724-AB7C-0549A2AB67FA}" type="pres">
      <dgm:prSet presAssocID="{042375ED-BB86-4893-8C4B-65C27082AF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C9D1BD-7C5C-476A-8D99-2937C74D752A}" type="pres">
      <dgm:prSet presAssocID="{C787A8FC-8E38-4AE2-B34C-A0056A730C9E}" presName="parentText" presStyleLbl="node1" presStyleIdx="0" presStyleCnt="1" custScaleY="42679" custLinFactNeighborX="-126" custLinFactNeighborY="-2869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43A0E3-7B54-4A84-8E24-38CD44005432}" type="presOf" srcId="{C787A8FC-8E38-4AE2-B34C-A0056A730C9E}" destId="{30C9D1BD-7C5C-476A-8D99-2937C74D752A}" srcOrd="0" destOrd="0" presId="urn:microsoft.com/office/officeart/2005/8/layout/vList2"/>
    <dgm:cxn modelId="{F4D7D6C2-4D2D-4DAC-8943-388BD9C4EA29}" type="presOf" srcId="{042375ED-BB86-4893-8C4B-65C27082AF4E}" destId="{868B1CCA-BDEC-4724-AB7C-0549A2AB67FA}" srcOrd="0" destOrd="0" presId="urn:microsoft.com/office/officeart/2005/8/layout/vList2"/>
    <dgm:cxn modelId="{8BD0E1FA-632E-4D25-A84C-C0EA3BCE0260}" srcId="{042375ED-BB86-4893-8C4B-65C27082AF4E}" destId="{C787A8FC-8E38-4AE2-B34C-A0056A730C9E}" srcOrd="0" destOrd="0" parTransId="{50361150-F01A-49C6-A971-066FA853F2CA}" sibTransId="{435DE98A-B04E-4DA5-A0F7-706A807FCB78}"/>
    <dgm:cxn modelId="{4094D2AE-BFF2-44DC-AA85-025E394B8A25}" type="presParOf" srcId="{868B1CCA-BDEC-4724-AB7C-0549A2AB67FA}" destId="{30C9D1BD-7C5C-476A-8D99-2937C74D75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1899C4B3-3726-449B-81C9-3503C9454B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D14DDA3-EE0A-4498-B256-9887C1FFE846}">
      <dgm:prSet phldrT="[Text]" custT="1"/>
      <dgm:spPr/>
      <dgm:t>
        <a:bodyPr/>
        <a:lstStyle/>
        <a:p>
          <a:pPr algn="ctr"/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SD OCT: Macular thickness+ OCT Biomarkers </a:t>
          </a:r>
          <a:endParaRPr lang="en-US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41014B-77DA-4F7F-8E55-EC926096DA9A}" type="parTrans" cxnId="{6F8D6F69-CB27-4FD2-BF1B-B678B4307AE1}">
      <dgm:prSet/>
      <dgm:spPr/>
      <dgm:t>
        <a:bodyPr/>
        <a:lstStyle/>
        <a:p>
          <a:endParaRPr lang="en-US"/>
        </a:p>
      </dgm:t>
    </dgm:pt>
    <dgm:pt modelId="{CB5B10B9-6976-4CDB-9852-BCDF85489479}" type="sibTrans" cxnId="{6F8D6F69-CB27-4FD2-BF1B-B678B4307AE1}">
      <dgm:prSet/>
      <dgm:spPr/>
      <dgm:t>
        <a:bodyPr/>
        <a:lstStyle/>
        <a:p>
          <a:endParaRPr lang="en-US"/>
        </a:p>
      </dgm:t>
    </dgm:pt>
    <dgm:pt modelId="{11216ED1-71DD-45DF-AFD1-64AC1BBDC8DB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subfield thickness (CST), Macular volume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E503B0-84D4-4574-93CC-CB99D5A439E0}" type="parTrans" cxnId="{E576ADCA-C4AE-44CE-A7DE-99B6779C94B1}">
      <dgm:prSet/>
      <dgm:spPr/>
      <dgm:t>
        <a:bodyPr/>
        <a:lstStyle/>
        <a:p>
          <a:endParaRPr lang="en-US"/>
        </a:p>
      </dgm:t>
    </dgm:pt>
    <dgm:pt modelId="{A4B65C23-08B6-471F-BD69-7738CEB4F259}" type="sibTrans" cxnId="{E576ADCA-C4AE-44CE-A7DE-99B6779C94B1}">
      <dgm:prSet/>
      <dgm:spPr/>
      <dgm:t>
        <a:bodyPr/>
        <a:lstStyle/>
        <a:p>
          <a:endParaRPr lang="en-US"/>
        </a:p>
      </dgm:t>
    </dgm:pt>
    <dgm:pt modelId="{61F9FD32-026E-47BB-A17B-C8FC7B966781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Disorganization of retinal inner layers (DRIL)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F378C4-7B35-40E2-A0EA-3B7FDB0511E1}" type="parTrans" cxnId="{C9FE256C-3D5D-4B3E-BD91-9DB88553A06F}">
      <dgm:prSet/>
      <dgm:spPr/>
      <dgm:t>
        <a:bodyPr/>
        <a:lstStyle/>
        <a:p>
          <a:endParaRPr lang="en-US"/>
        </a:p>
      </dgm:t>
    </dgm:pt>
    <dgm:pt modelId="{9A242553-8A9A-49C3-BC2B-F6DF07918016}" type="sibTrans" cxnId="{C9FE256C-3D5D-4B3E-BD91-9DB88553A06F}">
      <dgm:prSet/>
      <dgm:spPr/>
      <dgm:t>
        <a:bodyPr/>
        <a:lstStyle/>
        <a:p>
          <a:endParaRPr lang="en-US"/>
        </a:p>
      </dgm:t>
    </dgm:pt>
    <dgm:pt modelId="{A356785C-721B-4C34-B283-4818869EBCD5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External limiting membrane (ELM) and ellipsoid zone (EZ)disruption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AC0604-7B30-4749-9007-32E6455BC2CC}" type="parTrans" cxnId="{53EBBD65-7683-4CC7-A08D-8E453A18D7C2}">
      <dgm:prSet/>
      <dgm:spPr/>
      <dgm:t>
        <a:bodyPr/>
        <a:lstStyle/>
        <a:p>
          <a:endParaRPr lang="en-US"/>
        </a:p>
      </dgm:t>
    </dgm:pt>
    <dgm:pt modelId="{D986BEDF-40DE-4A4C-A6DD-83B2DF9E66D9}" type="sibTrans" cxnId="{53EBBD65-7683-4CC7-A08D-8E453A18D7C2}">
      <dgm:prSet/>
      <dgm:spPr/>
      <dgm:t>
        <a:bodyPr/>
        <a:lstStyle/>
        <a:p>
          <a:endParaRPr lang="en-US"/>
        </a:p>
      </dgm:t>
    </dgm:pt>
    <dgm:pt modelId="{B4FE5CF6-1B4D-4268-8C4B-B142E59C3E6C}">
      <dgm:prSet custT="1"/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Vitreomacular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Interface,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Epiretinal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membrane (ERM)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6455F-A4B7-4FD1-9285-F694CFFDCFC3}" type="parTrans" cxnId="{A0B73176-DF7F-45AA-90CA-5F7398982AA0}">
      <dgm:prSet/>
      <dgm:spPr/>
      <dgm:t>
        <a:bodyPr/>
        <a:lstStyle/>
        <a:p>
          <a:endParaRPr lang="en-US"/>
        </a:p>
      </dgm:t>
    </dgm:pt>
    <dgm:pt modelId="{548A1AD9-CDF5-48AA-BDF3-8366EBF37815}" type="sibTrans" cxnId="{A0B73176-DF7F-45AA-90CA-5F7398982AA0}">
      <dgm:prSet/>
      <dgm:spPr/>
      <dgm:t>
        <a:bodyPr/>
        <a:lstStyle/>
        <a:p>
          <a:endParaRPr lang="en-US"/>
        </a:p>
      </dgm:t>
    </dgm:pt>
    <dgm:pt modelId="{B8E732CA-D9A7-46A4-B2EB-59B4A55EA916}">
      <dgm:prSet custT="1"/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Hyperreflective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foci (HF)</a:t>
          </a:r>
          <a:endParaRPr lang="en-US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8E6BC8-3F94-4DCC-BBF8-021DD7E3E409}" type="parTrans" cxnId="{D2750628-550E-4257-8916-54867B4EDA1A}">
      <dgm:prSet/>
      <dgm:spPr/>
      <dgm:t>
        <a:bodyPr/>
        <a:lstStyle/>
        <a:p>
          <a:endParaRPr lang="en-US"/>
        </a:p>
      </dgm:t>
    </dgm:pt>
    <dgm:pt modelId="{CE4C723C-8A80-446C-B7AC-2B11A5BEEB66}" type="sibTrans" cxnId="{D2750628-550E-4257-8916-54867B4EDA1A}">
      <dgm:prSet/>
      <dgm:spPr/>
      <dgm:t>
        <a:bodyPr/>
        <a:lstStyle/>
        <a:p>
          <a:endParaRPr lang="en-US"/>
        </a:p>
      </dgm:t>
    </dgm:pt>
    <dgm:pt modelId="{DAC6AEC5-1D18-4CEA-B9AA-B2D1568ECA5E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Morphology of DME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diffuse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thickening (DRT), cystoid macular edema (CME)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08CAFA-C0A3-4715-8E7D-ED90AE14A8E5}" type="parTrans" cxnId="{4F0F6CD9-A329-4CE6-B45B-C7A620E8169E}">
      <dgm:prSet/>
      <dgm:spPr/>
      <dgm:t>
        <a:bodyPr/>
        <a:lstStyle/>
        <a:p>
          <a:endParaRPr lang="en-US"/>
        </a:p>
      </dgm:t>
    </dgm:pt>
    <dgm:pt modelId="{7E83C03A-D37E-4888-9199-5DF342768E74}" type="sibTrans" cxnId="{4F0F6CD9-A329-4CE6-B45B-C7A620E8169E}">
      <dgm:prSet/>
      <dgm:spPr/>
      <dgm:t>
        <a:bodyPr/>
        <a:lstStyle/>
        <a:p>
          <a:endParaRPr lang="en-US"/>
        </a:p>
      </dgm:t>
    </dgm:pt>
    <dgm:pt modelId="{8576A51D-85E2-40BF-8286-B07D13942C5F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Serous retinal detachment (SRD)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3D7FFC-96CA-4D6C-BA3E-9316253D40B1}" type="parTrans" cxnId="{10B2F89F-E1E0-45C0-A851-93A3007EB0A9}">
      <dgm:prSet/>
      <dgm:spPr/>
      <dgm:t>
        <a:bodyPr/>
        <a:lstStyle/>
        <a:p>
          <a:endParaRPr lang="en-US"/>
        </a:p>
      </dgm:t>
    </dgm:pt>
    <dgm:pt modelId="{3B6EF4DC-C5FD-4BC9-A010-6FD1EB5A4904}" type="sibTrans" cxnId="{10B2F89F-E1E0-45C0-A851-93A3007EB0A9}">
      <dgm:prSet/>
      <dgm:spPr/>
      <dgm:t>
        <a:bodyPr/>
        <a:lstStyle/>
        <a:p>
          <a:endParaRPr lang="en-US"/>
        </a:p>
      </dgm:t>
    </dgm:pt>
    <dgm:pt modelId="{206AD88F-44E7-4DB4-A865-4475BF17AFD8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Choroidal Layer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048280-1412-48B5-9F3D-436F2BCD662A}" type="parTrans" cxnId="{E56663D6-2E19-462B-95F7-03D23D0AB437}">
      <dgm:prSet/>
      <dgm:spPr/>
      <dgm:t>
        <a:bodyPr/>
        <a:lstStyle/>
        <a:p>
          <a:endParaRPr lang="en-US"/>
        </a:p>
      </dgm:t>
    </dgm:pt>
    <dgm:pt modelId="{A676C0A4-83AA-4DC5-918E-F06ED5B9E546}" type="sibTrans" cxnId="{E56663D6-2E19-462B-95F7-03D23D0AB437}">
      <dgm:prSet/>
      <dgm:spPr/>
      <dgm:t>
        <a:bodyPr/>
        <a:lstStyle/>
        <a:p>
          <a:endParaRPr lang="en-US"/>
        </a:p>
      </dgm:t>
    </dgm:pt>
    <dgm:pt modelId="{2E535DED-48BC-441E-8E1B-906BBC978491}">
      <dgm:prSet custT="1"/>
      <dgm:spPr/>
      <dgm:t>
        <a:bodyPr/>
        <a:lstStyle/>
        <a:p>
          <a:r>
            <a:rPr lang="en-US" sz="1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Subfoveal</a:t>
          </a:r>
          <a:r>
            <a:rPr lang="en-US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choroidal thickness (SFCT)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81AA19-AEF9-4532-95CA-EEFFC0D31FCC}" type="parTrans" cxnId="{6C28EB38-36E2-492E-84A5-1272CE0B65A3}">
      <dgm:prSet/>
      <dgm:spPr/>
      <dgm:t>
        <a:bodyPr/>
        <a:lstStyle/>
        <a:p>
          <a:endParaRPr lang="en-US"/>
        </a:p>
      </dgm:t>
    </dgm:pt>
    <dgm:pt modelId="{EDF2C16C-9C88-48FF-B63F-AE2A8B6DC883}" type="sibTrans" cxnId="{6C28EB38-36E2-492E-84A5-1272CE0B65A3}">
      <dgm:prSet/>
      <dgm:spPr/>
      <dgm:t>
        <a:bodyPr/>
        <a:lstStyle/>
        <a:p>
          <a:endParaRPr lang="en-US"/>
        </a:p>
      </dgm:t>
    </dgm:pt>
    <dgm:pt modelId="{16EDF58F-DA6F-4CF4-ACB2-7DB4A7B45DCC}" type="pres">
      <dgm:prSet presAssocID="{1899C4B3-3726-449B-81C9-3503C9454B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B55A53-F647-4DC3-8FCC-7F538887B0C0}" type="pres">
      <dgm:prSet presAssocID="{6D14DDA3-EE0A-4498-B256-9887C1FFE846}" presName="parentText" presStyleLbl="node1" presStyleIdx="0" presStyleCnt="1" custScaleY="80303" custLinFactNeighborY="-230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29EF5D-29FE-4524-9F9A-0B1A9CF906FC}" type="pres">
      <dgm:prSet presAssocID="{6D14DDA3-EE0A-4498-B256-9887C1FFE846}" presName="childText" presStyleLbl="revTx" presStyleIdx="0" presStyleCnt="1" custScaleY="1186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28EB38-36E2-492E-84A5-1272CE0B65A3}" srcId="{6D14DDA3-EE0A-4498-B256-9887C1FFE846}" destId="{2E535DED-48BC-441E-8E1B-906BBC978491}" srcOrd="8" destOrd="0" parTransId="{A581AA19-AEF9-4532-95CA-EEFFC0D31FCC}" sibTransId="{EDF2C16C-9C88-48FF-B63F-AE2A8B6DC883}"/>
    <dgm:cxn modelId="{7D4AF5F9-0CBA-42CB-8C8F-E7D9DD8B0D10}" type="presOf" srcId="{A356785C-721B-4C34-B283-4818869EBCD5}" destId="{FF29EF5D-29FE-4524-9F9A-0B1A9CF906FC}" srcOrd="0" destOrd="4" presId="urn:microsoft.com/office/officeart/2005/8/layout/vList2"/>
    <dgm:cxn modelId="{C9FE256C-3D5D-4B3E-BD91-9DB88553A06F}" srcId="{6D14DDA3-EE0A-4498-B256-9887C1FFE846}" destId="{61F9FD32-026E-47BB-A17B-C8FC7B966781}" srcOrd="3" destOrd="0" parTransId="{8CF378C4-7B35-40E2-A0EA-3B7FDB0511E1}" sibTransId="{9A242553-8A9A-49C3-BC2B-F6DF07918016}"/>
    <dgm:cxn modelId="{E576ADCA-C4AE-44CE-A7DE-99B6779C94B1}" srcId="{6D14DDA3-EE0A-4498-B256-9887C1FFE846}" destId="{11216ED1-71DD-45DF-AFD1-64AC1BBDC8DB}" srcOrd="0" destOrd="0" parTransId="{D0E503B0-84D4-4574-93CC-CB99D5A439E0}" sibTransId="{A4B65C23-08B6-471F-BD69-7738CEB4F259}"/>
    <dgm:cxn modelId="{808731F0-676E-4969-B478-3560ADDC3FDE}" type="presOf" srcId="{1899C4B3-3726-449B-81C9-3503C9454BB4}" destId="{16EDF58F-DA6F-4CF4-ACB2-7DB4A7B45DCC}" srcOrd="0" destOrd="0" presId="urn:microsoft.com/office/officeart/2005/8/layout/vList2"/>
    <dgm:cxn modelId="{EB294CF3-56B0-4327-AFB7-81CC2A0B0B1C}" type="presOf" srcId="{6D14DDA3-EE0A-4498-B256-9887C1FFE846}" destId="{2DB55A53-F647-4DC3-8FCC-7F538887B0C0}" srcOrd="0" destOrd="0" presId="urn:microsoft.com/office/officeart/2005/8/layout/vList2"/>
    <dgm:cxn modelId="{E56663D6-2E19-462B-95F7-03D23D0AB437}" srcId="{6D14DDA3-EE0A-4498-B256-9887C1FFE846}" destId="{206AD88F-44E7-4DB4-A865-4475BF17AFD8}" srcOrd="7" destOrd="0" parTransId="{AD048280-1412-48B5-9F3D-436F2BCD662A}" sibTransId="{A676C0A4-83AA-4DC5-918E-F06ED5B9E546}"/>
    <dgm:cxn modelId="{6A0B1BB9-665F-42FF-8579-13972CC8D821}" type="presOf" srcId="{8576A51D-85E2-40BF-8286-B07D13942C5F}" destId="{FF29EF5D-29FE-4524-9F9A-0B1A9CF906FC}" srcOrd="0" destOrd="2" presId="urn:microsoft.com/office/officeart/2005/8/layout/vList2"/>
    <dgm:cxn modelId="{3B79229D-78F2-4B37-84CA-414281EE05E5}" type="presOf" srcId="{B8E732CA-D9A7-46A4-B2EB-59B4A55EA916}" destId="{FF29EF5D-29FE-4524-9F9A-0B1A9CF906FC}" srcOrd="0" destOrd="6" presId="urn:microsoft.com/office/officeart/2005/8/layout/vList2"/>
    <dgm:cxn modelId="{D2750628-550E-4257-8916-54867B4EDA1A}" srcId="{6D14DDA3-EE0A-4498-B256-9887C1FFE846}" destId="{B8E732CA-D9A7-46A4-B2EB-59B4A55EA916}" srcOrd="6" destOrd="0" parTransId="{E68E6BC8-3F94-4DCC-BBF8-021DD7E3E409}" sibTransId="{CE4C723C-8A80-446C-B7AC-2B11A5BEEB66}"/>
    <dgm:cxn modelId="{E68E1786-BB02-4BB6-B9ED-894A626C9EEA}" type="presOf" srcId="{61F9FD32-026E-47BB-A17B-C8FC7B966781}" destId="{FF29EF5D-29FE-4524-9F9A-0B1A9CF906FC}" srcOrd="0" destOrd="3" presId="urn:microsoft.com/office/officeart/2005/8/layout/vList2"/>
    <dgm:cxn modelId="{2FE6A81C-94BA-4CC4-A96B-99FF7B240C95}" type="presOf" srcId="{B4FE5CF6-1B4D-4268-8C4B-B142E59C3E6C}" destId="{FF29EF5D-29FE-4524-9F9A-0B1A9CF906FC}" srcOrd="0" destOrd="5" presId="urn:microsoft.com/office/officeart/2005/8/layout/vList2"/>
    <dgm:cxn modelId="{BD076B58-F77B-46A4-88B2-5D7BE14DB4DC}" type="presOf" srcId="{11216ED1-71DD-45DF-AFD1-64AC1BBDC8DB}" destId="{FF29EF5D-29FE-4524-9F9A-0B1A9CF906FC}" srcOrd="0" destOrd="0" presId="urn:microsoft.com/office/officeart/2005/8/layout/vList2"/>
    <dgm:cxn modelId="{4F0F6CD9-A329-4CE6-B45B-C7A620E8169E}" srcId="{6D14DDA3-EE0A-4498-B256-9887C1FFE846}" destId="{DAC6AEC5-1D18-4CEA-B9AA-B2D1568ECA5E}" srcOrd="1" destOrd="0" parTransId="{4408CAFA-C0A3-4715-8E7D-ED90AE14A8E5}" sibTransId="{7E83C03A-D37E-4888-9199-5DF342768E74}"/>
    <dgm:cxn modelId="{A0B73176-DF7F-45AA-90CA-5F7398982AA0}" srcId="{6D14DDA3-EE0A-4498-B256-9887C1FFE846}" destId="{B4FE5CF6-1B4D-4268-8C4B-B142E59C3E6C}" srcOrd="5" destOrd="0" parTransId="{0256455F-A4B7-4FD1-9285-F694CFFDCFC3}" sibTransId="{548A1AD9-CDF5-48AA-BDF3-8366EBF37815}"/>
    <dgm:cxn modelId="{10B2F89F-E1E0-45C0-A851-93A3007EB0A9}" srcId="{6D14DDA3-EE0A-4498-B256-9887C1FFE846}" destId="{8576A51D-85E2-40BF-8286-B07D13942C5F}" srcOrd="2" destOrd="0" parTransId="{753D7FFC-96CA-4D6C-BA3E-9316253D40B1}" sibTransId="{3B6EF4DC-C5FD-4BC9-A010-6FD1EB5A4904}"/>
    <dgm:cxn modelId="{6F8D6F69-CB27-4FD2-BF1B-B678B4307AE1}" srcId="{1899C4B3-3726-449B-81C9-3503C9454BB4}" destId="{6D14DDA3-EE0A-4498-B256-9887C1FFE846}" srcOrd="0" destOrd="0" parTransId="{9C41014B-77DA-4F7F-8E55-EC926096DA9A}" sibTransId="{CB5B10B9-6976-4CDB-9852-BCDF85489479}"/>
    <dgm:cxn modelId="{2003849E-AC46-4EB0-8329-1AD32F10C688}" type="presOf" srcId="{DAC6AEC5-1D18-4CEA-B9AA-B2D1568ECA5E}" destId="{FF29EF5D-29FE-4524-9F9A-0B1A9CF906FC}" srcOrd="0" destOrd="1" presId="urn:microsoft.com/office/officeart/2005/8/layout/vList2"/>
    <dgm:cxn modelId="{886FFB70-AC0F-40B1-9447-7DBEBBD634C1}" type="presOf" srcId="{206AD88F-44E7-4DB4-A865-4475BF17AFD8}" destId="{FF29EF5D-29FE-4524-9F9A-0B1A9CF906FC}" srcOrd="0" destOrd="7" presId="urn:microsoft.com/office/officeart/2005/8/layout/vList2"/>
    <dgm:cxn modelId="{68DA7239-90DF-4FD1-95B2-C3295466F267}" type="presOf" srcId="{2E535DED-48BC-441E-8E1B-906BBC978491}" destId="{FF29EF5D-29FE-4524-9F9A-0B1A9CF906FC}" srcOrd="0" destOrd="8" presId="urn:microsoft.com/office/officeart/2005/8/layout/vList2"/>
    <dgm:cxn modelId="{53EBBD65-7683-4CC7-A08D-8E453A18D7C2}" srcId="{6D14DDA3-EE0A-4498-B256-9887C1FFE846}" destId="{A356785C-721B-4C34-B283-4818869EBCD5}" srcOrd="4" destOrd="0" parTransId="{0CAC0604-7B30-4749-9007-32E6455BC2CC}" sibTransId="{D986BEDF-40DE-4A4C-A6DD-83B2DF9E66D9}"/>
    <dgm:cxn modelId="{6CE07C8A-5379-4EFC-B747-BCF610E43EC5}" type="presParOf" srcId="{16EDF58F-DA6F-4CF4-ACB2-7DB4A7B45DCC}" destId="{2DB55A53-F647-4DC3-8FCC-7F538887B0C0}" srcOrd="0" destOrd="0" presId="urn:microsoft.com/office/officeart/2005/8/layout/vList2"/>
    <dgm:cxn modelId="{EA81AD23-3176-4A43-9BB7-C223455877AF}" type="presParOf" srcId="{16EDF58F-DA6F-4CF4-ACB2-7DB4A7B45DCC}" destId="{FF29EF5D-29FE-4524-9F9A-0B1A9CF906F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E3416B10-BDB3-46CF-A05F-1F32EB83DA7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A49481-2761-48BD-AD60-C7144183D621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International Council of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Ophthalmology (ICO)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 2018                               Central Subfield Thickness (CST) 1mm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08560359-C9A5-4876-BFFB-C2B4133108B1}" type="parTrans" cxnId="{7E1A81EB-CF17-4D62-98C0-6F17F9EED007}">
      <dgm:prSet/>
      <dgm:spPr/>
      <dgm:t>
        <a:bodyPr/>
        <a:lstStyle/>
        <a:p>
          <a:endParaRPr lang="en-US"/>
        </a:p>
      </dgm:t>
    </dgm:pt>
    <dgm:pt modelId="{B29529E7-55EC-4C11-99C9-D2AB127EFFFC}" type="sibTrans" cxnId="{7E1A81EB-CF17-4D62-98C0-6F17F9EED007}">
      <dgm:prSet/>
      <dgm:spPr/>
      <dgm:t>
        <a:bodyPr/>
        <a:lstStyle/>
        <a:p>
          <a:endParaRPr lang="en-US"/>
        </a:p>
      </dgm:t>
    </dgm:pt>
    <dgm:pt modelId="{FEF14AAB-11A4-4590-9175-76A17B7ECA90}">
      <dgm:prSet phldrT="[Text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Non–center-involved DME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retinal thickening in the macula that does not involve the central subfield zone (1 mm in diameter)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AE93AFC8-85BA-4ADB-AAC6-C46F5300B30E}" type="parTrans" cxnId="{495F721B-7058-4F6E-8098-05C69612D1A4}">
      <dgm:prSet/>
      <dgm:spPr/>
      <dgm:t>
        <a:bodyPr/>
        <a:lstStyle/>
        <a:p>
          <a:endParaRPr lang="en-US"/>
        </a:p>
      </dgm:t>
    </dgm:pt>
    <dgm:pt modelId="{4806A8D4-BDF1-4966-87BE-809816940CB5}" type="sibTrans" cxnId="{495F721B-7058-4F6E-8098-05C69612D1A4}">
      <dgm:prSet/>
      <dgm:spPr/>
      <dgm:t>
        <a:bodyPr/>
        <a:lstStyle/>
        <a:p>
          <a:endParaRPr lang="en-US"/>
        </a:p>
      </dgm:t>
    </dgm:pt>
    <dgm:pt modelId="{829757CC-17FD-4778-8B9A-5B4F1C66734F}">
      <dgm:prSet phldrT="[Text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Center-involved DME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retinal thickening in the macula that involves the </a:t>
          </a:r>
          <a:r>
            <a:rPr lang="it-IT" sz="2000" dirty="0" smtClean="0">
              <a:latin typeface="Times New Roman" pitchFamily="18" charset="0"/>
              <a:cs typeface="Times New Roman" pitchFamily="18" charset="0"/>
            </a:rPr>
            <a:t>central subfield zone (1 mm in diameter)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73115DD7-0030-47FB-A314-B22E58FB53B8}" type="parTrans" cxnId="{DA9DA8EC-F0D7-466A-8A8E-AABAAF918F66}">
      <dgm:prSet/>
      <dgm:spPr/>
      <dgm:t>
        <a:bodyPr/>
        <a:lstStyle/>
        <a:p>
          <a:endParaRPr lang="en-US"/>
        </a:p>
      </dgm:t>
    </dgm:pt>
    <dgm:pt modelId="{E7CDF592-1D9A-46EC-BEC5-8417BEC7AE49}" type="sibTrans" cxnId="{DA9DA8EC-F0D7-466A-8A8E-AABAAF918F66}">
      <dgm:prSet/>
      <dgm:spPr/>
      <dgm:t>
        <a:bodyPr/>
        <a:lstStyle/>
        <a:p>
          <a:endParaRPr lang="en-US"/>
        </a:p>
      </dgm:t>
    </dgm:pt>
    <dgm:pt modelId="{DE6F0EF3-FB9A-4F5C-9E55-5B35E5647A7E}" type="pres">
      <dgm:prSet presAssocID="{E3416B10-BDB3-46CF-A05F-1F32EB83DA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8267B3-A7E6-41C7-80D0-F3D2B642DBDB}" type="pres">
      <dgm:prSet presAssocID="{A5A49481-2761-48BD-AD60-C7144183D621}" presName="linNode" presStyleCnt="0"/>
      <dgm:spPr/>
    </dgm:pt>
    <dgm:pt modelId="{B802E8C3-94A0-4E62-963E-869125169421}" type="pres">
      <dgm:prSet presAssocID="{A5A49481-2761-48BD-AD60-C7144183D621}" presName="parentText" presStyleLbl="node1" presStyleIdx="0" presStyleCnt="1" custScaleX="9254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98A943-CA52-48CC-A095-4F2441CC65B9}" type="pres">
      <dgm:prSet presAssocID="{A5A49481-2761-48BD-AD60-C7144183D621}" presName="descendantText" presStyleLbl="alignAccFollowNode1" presStyleIdx="0" presStyleCnt="1" custScaleX="103293" custScaleY="125122" custLinFactNeighborX="4925" custLinFactNeighborY="1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D5E4F9-5134-4AAB-B3DD-C2731891321C}" type="presOf" srcId="{E3416B10-BDB3-46CF-A05F-1F32EB83DA74}" destId="{DE6F0EF3-FB9A-4F5C-9E55-5B35E5647A7E}" srcOrd="0" destOrd="0" presId="urn:microsoft.com/office/officeart/2005/8/layout/vList5"/>
    <dgm:cxn modelId="{D3DD68C2-5576-4E88-A047-2768CECE1FD0}" type="presOf" srcId="{829757CC-17FD-4778-8B9A-5B4F1C66734F}" destId="{8A98A943-CA52-48CC-A095-4F2441CC65B9}" srcOrd="0" destOrd="1" presId="urn:microsoft.com/office/officeart/2005/8/layout/vList5"/>
    <dgm:cxn modelId="{871E24B7-BFD0-44E4-B6D2-85F228C34704}" type="presOf" srcId="{A5A49481-2761-48BD-AD60-C7144183D621}" destId="{B802E8C3-94A0-4E62-963E-869125169421}" srcOrd="0" destOrd="0" presId="urn:microsoft.com/office/officeart/2005/8/layout/vList5"/>
    <dgm:cxn modelId="{495F721B-7058-4F6E-8098-05C69612D1A4}" srcId="{A5A49481-2761-48BD-AD60-C7144183D621}" destId="{FEF14AAB-11A4-4590-9175-76A17B7ECA90}" srcOrd="0" destOrd="0" parTransId="{AE93AFC8-85BA-4ADB-AAC6-C46F5300B30E}" sibTransId="{4806A8D4-BDF1-4966-87BE-809816940CB5}"/>
    <dgm:cxn modelId="{7E1A81EB-CF17-4D62-98C0-6F17F9EED007}" srcId="{E3416B10-BDB3-46CF-A05F-1F32EB83DA74}" destId="{A5A49481-2761-48BD-AD60-C7144183D621}" srcOrd="0" destOrd="0" parTransId="{08560359-C9A5-4876-BFFB-C2B4133108B1}" sibTransId="{B29529E7-55EC-4C11-99C9-D2AB127EFFFC}"/>
    <dgm:cxn modelId="{C414CB00-B330-4B69-890C-AF0E3F30D5FD}" type="presOf" srcId="{FEF14AAB-11A4-4590-9175-76A17B7ECA90}" destId="{8A98A943-CA52-48CC-A095-4F2441CC65B9}" srcOrd="0" destOrd="0" presId="urn:microsoft.com/office/officeart/2005/8/layout/vList5"/>
    <dgm:cxn modelId="{DA9DA8EC-F0D7-466A-8A8E-AABAAF918F66}" srcId="{A5A49481-2761-48BD-AD60-C7144183D621}" destId="{829757CC-17FD-4778-8B9A-5B4F1C66734F}" srcOrd="1" destOrd="0" parTransId="{73115DD7-0030-47FB-A314-B22E58FB53B8}" sibTransId="{E7CDF592-1D9A-46EC-BEC5-8417BEC7AE49}"/>
    <dgm:cxn modelId="{7B385CF4-2A97-4B34-8C0E-192C71A573AF}" type="presParOf" srcId="{DE6F0EF3-FB9A-4F5C-9E55-5B35E5647A7E}" destId="{BA8267B3-A7E6-41C7-80D0-F3D2B642DBDB}" srcOrd="0" destOrd="0" presId="urn:microsoft.com/office/officeart/2005/8/layout/vList5"/>
    <dgm:cxn modelId="{234DA18D-57D4-4D2E-BEF8-7E9B21646066}" type="presParOf" srcId="{BA8267B3-A7E6-41C7-80D0-F3D2B642DBDB}" destId="{B802E8C3-94A0-4E62-963E-869125169421}" srcOrd="0" destOrd="0" presId="urn:microsoft.com/office/officeart/2005/8/layout/vList5"/>
    <dgm:cxn modelId="{9DA6D484-445A-411F-8CD5-F6359FA462C6}" type="presParOf" srcId="{BA8267B3-A7E6-41C7-80D0-F3D2B642DBDB}" destId="{8A98A943-CA52-48CC-A095-4F2441CC65B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E3416B10-BDB3-46CF-A05F-1F32EB83DA7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A49481-2761-48BD-AD60-C7144183D621}">
      <dgm:prSet phldrT="[Text]" custT="1"/>
      <dgm:spPr/>
      <dgm:t>
        <a:bodyPr/>
        <a:lstStyle/>
        <a:p>
          <a:r>
            <a:rPr lang="en-US" sz="2000" dirty="0" smtClean="0">
              <a:effectLst/>
              <a:latin typeface="Times New Roman" pitchFamily="18" charset="0"/>
              <a:cs typeface="Times New Roman" pitchFamily="18" charset="0"/>
            </a:rPr>
            <a:t>Anti VEGF drugs    Center-involved DME (1mm)</a:t>
          </a:r>
          <a:endParaRPr lang="en-US" sz="20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08560359-C9A5-4876-BFFB-C2B4133108B1}" type="parTrans" cxnId="{7E1A81EB-CF17-4D62-98C0-6F17F9EED007}">
      <dgm:prSet/>
      <dgm:spPr/>
      <dgm:t>
        <a:bodyPr/>
        <a:lstStyle/>
        <a:p>
          <a:endParaRPr lang="en-US"/>
        </a:p>
      </dgm:t>
    </dgm:pt>
    <dgm:pt modelId="{B29529E7-55EC-4C11-99C9-D2AB127EFFFC}" type="sibTrans" cxnId="{7E1A81EB-CF17-4D62-98C0-6F17F9EED007}">
      <dgm:prSet/>
      <dgm:spPr/>
      <dgm:t>
        <a:bodyPr/>
        <a:lstStyle/>
        <a:p>
          <a:endParaRPr lang="en-US"/>
        </a:p>
      </dgm:t>
    </dgm:pt>
    <dgm:pt modelId="{FEF14AAB-11A4-4590-9175-76A17B7ECA90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The first line therapy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AE93AFC8-85BA-4ADB-AAC6-C46F5300B30E}" type="parTrans" cxnId="{495F721B-7058-4F6E-8098-05C69612D1A4}">
      <dgm:prSet/>
      <dgm:spPr/>
      <dgm:t>
        <a:bodyPr/>
        <a:lstStyle/>
        <a:p>
          <a:endParaRPr lang="en-US"/>
        </a:p>
      </dgm:t>
    </dgm:pt>
    <dgm:pt modelId="{4806A8D4-BDF1-4966-87BE-809816940CB5}" type="sibTrans" cxnId="{495F721B-7058-4F6E-8098-05C69612D1A4}">
      <dgm:prSet/>
      <dgm:spPr/>
      <dgm:t>
        <a:bodyPr/>
        <a:lstStyle/>
        <a:p>
          <a:endParaRPr lang="en-US"/>
        </a:p>
      </dgm:t>
    </dgm:pt>
    <dgm:pt modelId="{62758CAD-AF63-4841-8294-8872B8A3250E}">
      <dgm:prSet phldrT="[Text]" custT="1"/>
      <dgm:spPr/>
      <dgm:t>
        <a:bodyPr/>
        <a:lstStyle/>
        <a:p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Aflibercept, Ranibizumab,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Faricimab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sr-Latn-RS" sz="2000" dirty="0" smtClean="0">
              <a:latin typeface="Times New Roman" pitchFamily="18" charset="0"/>
              <a:cs typeface="Times New Roman" pitchFamily="18" charset="0"/>
            </a:rPr>
            <a:t>Bevacizumab (off-label)→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first 3-5 injections every month and then according to the treat and extend (TAE) or pro-re-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(treatment-as-needed) dosing regimen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CAEC51-2FF9-4E20-A185-325D4D6D5B50}" type="parTrans" cxnId="{8D3B3F42-AD59-4299-AF71-C85ED3ECFBF5}">
      <dgm:prSet/>
      <dgm:spPr/>
      <dgm:t>
        <a:bodyPr/>
        <a:lstStyle/>
        <a:p>
          <a:endParaRPr lang="en-US"/>
        </a:p>
      </dgm:t>
    </dgm:pt>
    <dgm:pt modelId="{74EB425B-93F1-437D-B976-24F0C68585AD}" type="sibTrans" cxnId="{8D3B3F42-AD59-4299-AF71-C85ED3ECFBF5}">
      <dgm:prSet/>
      <dgm:spPr/>
      <dgm:t>
        <a:bodyPr/>
        <a:lstStyle/>
        <a:p>
          <a:endParaRPr lang="en-US"/>
        </a:p>
      </dgm:t>
    </dgm:pt>
    <dgm:pt modelId="{DE6F0EF3-FB9A-4F5C-9E55-5B35E5647A7E}" type="pres">
      <dgm:prSet presAssocID="{E3416B10-BDB3-46CF-A05F-1F32EB83DA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8267B3-A7E6-41C7-80D0-F3D2B642DBDB}" type="pres">
      <dgm:prSet presAssocID="{A5A49481-2761-48BD-AD60-C7144183D621}" presName="linNode" presStyleCnt="0"/>
      <dgm:spPr/>
    </dgm:pt>
    <dgm:pt modelId="{B802E8C3-94A0-4E62-963E-869125169421}" type="pres">
      <dgm:prSet presAssocID="{A5A49481-2761-48BD-AD60-C7144183D621}" presName="parentText" presStyleLbl="node1" presStyleIdx="0" presStyleCnt="1" custScaleX="1515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98A943-CA52-48CC-A095-4F2441CC65B9}" type="pres">
      <dgm:prSet presAssocID="{A5A49481-2761-48BD-AD60-C7144183D621}" presName="descendantText" presStyleLbl="alignAccFollowNode1" presStyleIdx="0" presStyleCnt="1" custScaleX="187675" custScaleY="1175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1A81EB-CF17-4D62-98C0-6F17F9EED007}" srcId="{E3416B10-BDB3-46CF-A05F-1F32EB83DA74}" destId="{A5A49481-2761-48BD-AD60-C7144183D621}" srcOrd="0" destOrd="0" parTransId="{08560359-C9A5-4876-BFFB-C2B4133108B1}" sibTransId="{B29529E7-55EC-4C11-99C9-D2AB127EFFFC}"/>
    <dgm:cxn modelId="{F5C36396-CBA7-4E9F-801F-BC5AA8C41565}" type="presOf" srcId="{E3416B10-BDB3-46CF-A05F-1F32EB83DA74}" destId="{DE6F0EF3-FB9A-4F5C-9E55-5B35E5647A7E}" srcOrd="0" destOrd="0" presId="urn:microsoft.com/office/officeart/2005/8/layout/vList5"/>
    <dgm:cxn modelId="{19C7AAA7-EF47-4B51-8EA5-72F4388D2696}" type="presOf" srcId="{A5A49481-2761-48BD-AD60-C7144183D621}" destId="{B802E8C3-94A0-4E62-963E-869125169421}" srcOrd="0" destOrd="0" presId="urn:microsoft.com/office/officeart/2005/8/layout/vList5"/>
    <dgm:cxn modelId="{8D3B3F42-AD59-4299-AF71-C85ED3ECFBF5}" srcId="{A5A49481-2761-48BD-AD60-C7144183D621}" destId="{62758CAD-AF63-4841-8294-8872B8A3250E}" srcOrd="1" destOrd="0" parTransId="{2BCAEC51-2FF9-4E20-A185-325D4D6D5B50}" sibTransId="{74EB425B-93F1-437D-B976-24F0C68585AD}"/>
    <dgm:cxn modelId="{495F721B-7058-4F6E-8098-05C69612D1A4}" srcId="{A5A49481-2761-48BD-AD60-C7144183D621}" destId="{FEF14AAB-11A4-4590-9175-76A17B7ECA90}" srcOrd="0" destOrd="0" parTransId="{AE93AFC8-85BA-4ADB-AAC6-C46F5300B30E}" sibTransId="{4806A8D4-BDF1-4966-87BE-809816940CB5}"/>
    <dgm:cxn modelId="{534BC54C-E851-4022-843A-818CED937EA5}" type="presOf" srcId="{FEF14AAB-11A4-4590-9175-76A17B7ECA90}" destId="{8A98A943-CA52-48CC-A095-4F2441CC65B9}" srcOrd="0" destOrd="0" presId="urn:microsoft.com/office/officeart/2005/8/layout/vList5"/>
    <dgm:cxn modelId="{28A770D5-5885-45C5-B5C7-68F22AF6C021}" type="presOf" srcId="{62758CAD-AF63-4841-8294-8872B8A3250E}" destId="{8A98A943-CA52-48CC-A095-4F2441CC65B9}" srcOrd="0" destOrd="1" presId="urn:microsoft.com/office/officeart/2005/8/layout/vList5"/>
    <dgm:cxn modelId="{6BD69D21-D14D-4A0A-A295-7C8EE57A0376}" type="presParOf" srcId="{DE6F0EF3-FB9A-4F5C-9E55-5B35E5647A7E}" destId="{BA8267B3-A7E6-41C7-80D0-F3D2B642DBDB}" srcOrd="0" destOrd="0" presId="urn:microsoft.com/office/officeart/2005/8/layout/vList5"/>
    <dgm:cxn modelId="{558BA505-0690-4F71-825F-B447947DF5D6}" type="presParOf" srcId="{BA8267B3-A7E6-41C7-80D0-F3D2B642DBDB}" destId="{B802E8C3-94A0-4E62-963E-869125169421}" srcOrd="0" destOrd="0" presId="urn:microsoft.com/office/officeart/2005/8/layout/vList5"/>
    <dgm:cxn modelId="{B130CBC8-BD40-448B-9A59-21F9A405E0A4}" type="presParOf" srcId="{BA8267B3-A7E6-41C7-80D0-F3D2B642DBDB}" destId="{8A98A943-CA52-48CC-A095-4F2441CC65B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E3416B10-BDB3-46CF-A05F-1F32EB83DA7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A49481-2761-48BD-AD60-C7144183D621}">
      <dgm:prSet phldrT="[Text]" custT="1"/>
      <dgm:spPr/>
      <dgm:t>
        <a:bodyPr/>
        <a:lstStyle/>
        <a:p>
          <a:r>
            <a:rPr lang="en-US" sz="2000" dirty="0" err="1" smtClean="0">
              <a:effectLst/>
              <a:latin typeface="Times New Roman" pitchFamily="18" charset="0"/>
              <a:cs typeface="Times New Roman" pitchFamily="18" charset="0"/>
            </a:rPr>
            <a:t>Intravitreal</a:t>
          </a:r>
          <a:r>
            <a:rPr lang="en-US" sz="2000" dirty="0" smtClean="0">
              <a:effectLst/>
              <a:latin typeface="Times New Roman" pitchFamily="18" charset="0"/>
              <a:cs typeface="Times New Roman" pitchFamily="18" charset="0"/>
            </a:rPr>
            <a:t> steroids Center-involved DME (1mm)</a:t>
          </a:r>
          <a:endParaRPr lang="en-US" sz="20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08560359-C9A5-4876-BFFB-C2B4133108B1}" type="parTrans" cxnId="{7E1A81EB-CF17-4D62-98C0-6F17F9EED007}">
      <dgm:prSet/>
      <dgm:spPr/>
      <dgm:t>
        <a:bodyPr/>
        <a:lstStyle/>
        <a:p>
          <a:endParaRPr lang="en-US"/>
        </a:p>
      </dgm:t>
    </dgm:pt>
    <dgm:pt modelId="{B29529E7-55EC-4C11-99C9-D2AB127EFFFC}" type="sibTrans" cxnId="{7E1A81EB-CF17-4D62-98C0-6F17F9EED007}">
      <dgm:prSet/>
      <dgm:spPr/>
      <dgm:t>
        <a:bodyPr/>
        <a:lstStyle/>
        <a:p>
          <a:endParaRPr lang="en-US"/>
        </a:p>
      </dgm:t>
    </dgm:pt>
    <dgm:pt modelId="{FEF14AAB-11A4-4590-9175-76A17B7ECA90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The second line therapy in case of persistent DME despite anti VEGF therapy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AE93AFC8-85BA-4ADB-AAC6-C46F5300B30E}" type="parTrans" cxnId="{495F721B-7058-4F6E-8098-05C69612D1A4}">
      <dgm:prSet/>
      <dgm:spPr/>
      <dgm:t>
        <a:bodyPr/>
        <a:lstStyle/>
        <a:p>
          <a:endParaRPr lang="en-US"/>
        </a:p>
      </dgm:t>
    </dgm:pt>
    <dgm:pt modelId="{4806A8D4-BDF1-4966-87BE-809816940CB5}" type="sibTrans" cxnId="{495F721B-7058-4F6E-8098-05C69612D1A4}">
      <dgm:prSet/>
      <dgm:spPr/>
      <dgm:t>
        <a:bodyPr/>
        <a:lstStyle/>
        <a:p>
          <a:endParaRPr lang="en-US"/>
        </a:p>
      </dgm:t>
    </dgm:pt>
    <dgm:pt modelId="{62758CAD-AF63-4841-8294-8872B8A3250E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Triamcinolone-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acetonide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 Dexamethasone implant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CAEC51-2FF9-4E20-A185-325D4D6D5B50}" type="parTrans" cxnId="{8D3B3F42-AD59-4299-AF71-C85ED3ECFBF5}">
      <dgm:prSet/>
      <dgm:spPr/>
      <dgm:t>
        <a:bodyPr/>
        <a:lstStyle/>
        <a:p>
          <a:endParaRPr lang="en-US"/>
        </a:p>
      </dgm:t>
    </dgm:pt>
    <dgm:pt modelId="{74EB425B-93F1-437D-B976-24F0C68585AD}" type="sibTrans" cxnId="{8D3B3F42-AD59-4299-AF71-C85ED3ECFBF5}">
      <dgm:prSet/>
      <dgm:spPr/>
      <dgm:t>
        <a:bodyPr/>
        <a:lstStyle/>
        <a:p>
          <a:endParaRPr lang="en-US"/>
        </a:p>
      </dgm:t>
    </dgm:pt>
    <dgm:pt modelId="{A449B2A2-ED48-4AB5-B673-2649601E4B07}">
      <dgm:prSet phldrT="[Text]" custT="1"/>
      <dgm:spPr/>
      <dgm:t>
        <a:bodyPr/>
        <a:lstStyle/>
        <a:p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46D93E-7BE8-4155-902B-309DC1DE0820}" type="parTrans" cxnId="{2D2D3677-04E2-425E-8BAA-DEB152591603}">
      <dgm:prSet/>
      <dgm:spPr/>
      <dgm:t>
        <a:bodyPr/>
        <a:lstStyle/>
        <a:p>
          <a:endParaRPr lang="en-US"/>
        </a:p>
      </dgm:t>
    </dgm:pt>
    <dgm:pt modelId="{82ED0CE0-B7C7-48E2-A548-DCE8D2DED52F}" type="sibTrans" cxnId="{2D2D3677-04E2-425E-8BAA-DEB152591603}">
      <dgm:prSet/>
      <dgm:spPr/>
      <dgm:t>
        <a:bodyPr/>
        <a:lstStyle/>
        <a:p>
          <a:endParaRPr lang="en-US"/>
        </a:p>
      </dgm:t>
    </dgm:pt>
    <dgm:pt modelId="{4AFFC67B-BA4C-47AA-8859-22AC2368110D}">
      <dgm:prSet phldrT="[Text]" custT="1"/>
      <dgm:spPr/>
      <dgm:t>
        <a:bodyPr/>
        <a:lstStyle/>
        <a:p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Risks of IOP increase and cataract progression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5AD58B-96C3-4526-BFF0-A8A9E1C6C691}" type="parTrans" cxnId="{7EDB8C84-C9CC-44EF-85FE-293069223CE6}">
      <dgm:prSet/>
      <dgm:spPr/>
      <dgm:t>
        <a:bodyPr/>
        <a:lstStyle/>
        <a:p>
          <a:endParaRPr lang="en-US"/>
        </a:p>
      </dgm:t>
    </dgm:pt>
    <dgm:pt modelId="{831CF1D1-B395-487B-96AE-70B38A34EC18}" type="sibTrans" cxnId="{7EDB8C84-C9CC-44EF-85FE-293069223CE6}">
      <dgm:prSet/>
      <dgm:spPr/>
      <dgm:t>
        <a:bodyPr/>
        <a:lstStyle/>
        <a:p>
          <a:endParaRPr lang="en-US"/>
        </a:p>
      </dgm:t>
    </dgm:pt>
    <dgm:pt modelId="{DE6F0EF3-FB9A-4F5C-9E55-5B35E5647A7E}" type="pres">
      <dgm:prSet presAssocID="{E3416B10-BDB3-46CF-A05F-1F32EB83DA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8267B3-A7E6-41C7-80D0-F3D2B642DBDB}" type="pres">
      <dgm:prSet presAssocID="{A5A49481-2761-48BD-AD60-C7144183D621}" presName="linNode" presStyleCnt="0"/>
      <dgm:spPr/>
    </dgm:pt>
    <dgm:pt modelId="{B802E8C3-94A0-4E62-963E-869125169421}" type="pres">
      <dgm:prSet presAssocID="{A5A49481-2761-48BD-AD60-C7144183D621}" presName="parentText" presStyleLbl="node1" presStyleIdx="0" presStyleCnt="1" custScaleX="1515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98A943-CA52-48CC-A095-4F2441CC65B9}" type="pres">
      <dgm:prSet presAssocID="{A5A49481-2761-48BD-AD60-C7144183D621}" presName="descendantText" presStyleLbl="alignAccFollowNode1" presStyleIdx="0" presStyleCnt="1" custScaleX="187675" custScaleY="1175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DB8C84-C9CC-44EF-85FE-293069223CE6}" srcId="{A5A49481-2761-48BD-AD60-C7144183D621}" destId="{4AFFC67B-BA4C-47AA-8859-22AC2368110D}" srcOrd="2" destOrd="0" parTransId="{D95AD58B-96C3-4526-BFF0-A8A9E1C6C691}" sibTransId="{831CF1D1-B395-487B-96AE-70B38A34EC18}"/>
    <dgm:cxn modelId="{7E1A81EB-CF17-4D62-98C0-6F17F9EED007}" srcId="{E3416B10-BDB3-46CF-A05F-1F32EB83DA74}" destId="{A5A49481-2761-48BD-AD60-C7144183D621}" srcOrd="0" destOrd="0" parTransId="{08560359-C9A5-4876-BFFB-C2B4133108B1}" sibTransId="{B29529E7-55EC-4C11-99C9-D2AB127EFFFC}"/>
    <dgm:cxn modelId="{F5C36396-CBA7-4E9F-801F-BC5AA8C41565}" type="presOf" srcId="{E3416B10-BDB3-46CF-A05F-1F32EB83DA74}" destId="{DE6F0EF3-FB9A-4F5C-9E55-5B35E5647A7E}" srcOrd="0" destOrd="0" presId="urn:microsoft.com/office/officeart/2005/8/layout/vList5"/>
    <dgm:cxn modelId="{19C7AAA7-EF47-4B51-8EA5-72F4388D2696}" type="presOf" srcId="{A5A49481-2761-48BD-AD60-C7144183D621}" destId="{B802E8C3-94A0-4E62-963E-869125169421}" srcOrd="0" destOrd="0" presId="urn:microsoft.com/office/officeart/2005/8/layout/vList5"/>
    <dgm:cxn modelId="{2FB63B3E-2414-4A7F-8B58-C455827654C3}" type="presOf" srcId="{A449B2A2-ED48-4AB5-B673-2649601E4B07}" destId="{8A98A943-CA52-48CC-A095-4F2441CC65B9}" srcOrd="0" destOrd="3" presId="urn:microsoft.com/office/officeart/2005/8/layout/vList5"/>
    <dgm:cxn modelId="{8D3B3F42-AD59-4299-AF71-C85ED3ECFBF5}" srcId="{A5A49481-2761-48BD-AD60-C7144183D621}" destId="{62758CAD-AF63-4841-8294-8872B8A3250E}" srcOrd="1" destOrd="0" parTransId="{2BCAEC51-2FF9-4E20-A185-325D4D6D5B50}" sibTransId="{74EB425B-93F1-437D-B976-24F0C68585AD}"/>
    <dgm:cxn modelId="{495F721B-7058-4F6E-8098-05C69612D1A4}" srcId="{A5A49481-2761-48BD-AD60-C7144183D621}" destId="{FEF14AAB-11A4-4590-9175-76A17B7ECA90}" srcOrd="0" destOrd="0" parTransId="{AE93AFC8-85BA-4ADB-AAC6-C46F5300B30E}" sibTransId="{4806A8D4-BDF1-4966-87BE-809816940CB5}"/>
    <dgm:cxn modelId="{534BC54C-E851-4022-843A-818CED937EA5}" type="presOf" srcId="{FEF14AAB-11A4-4590-9175-76A17B7ECA90}" destId="{8A98A943-CA52-48CC-A095-4F2441CC65B9}" srcOrd="0" destOrd="0" presId="urn:microsoft.com/office/officeart/2005/8/layout/vList5"/>
    <dgm:cxn modelId="{28A770D5-5885-45C5-B5C7-68F22AF6C021}" type="presOf" srcId="{62758CAD-AF63-4841-8294-8872B8A3250E}" destId="{8A98A943-CA52-48CC-A095-4F2441CC65B9}" srcOrd="0" destOrd="1" presId="urn:microsoft.com/office/officeart/2005/8/layout/vList5"/>
    <dgm:cxn modelId="{2D2D3677-04E2-425E-8BAA-DEB152591603}" srcId="{A5A49481-2761-48BD-AD60-C7144183D621}" destId="{A449B2A2-ED48-4AB5-B673-2649601E4B07}" srcOrd="3" destOrd="0" parTransId="{2846D93E-7BE8-4155-902B-309DC1DE0820}" sibTransId="{82ED0CE0-B7C7-48E2-A548-DCE8D2DED52F}"/>
    <dgm:cxn modelId="{21A76978-3F7F-49D0-B341-B5F2AA9F4AC8}" type="presOf" srcId="{4AFFC67B-BA4C-47AA-8859-22AC2368110D}" destId="{8A98A943-CA52-48CC-A095-4F2441CC65B9}" srcOrd="0" destOrd="2" presId="urn:microsoft.com/office/officeart/2005/8/layout/vList5"/>
    <dgm:cxn modelId="{6BD69D21-D14D-4A0A-A295-7C8EE57A0376}" type="presParOf" srcId="{DE6F0EF3-FB9A-4F5C-9E55-5B35E5647A7E}" destId="{BA8267B3-A7E6-41C7-80D0-F3D2B642DBDB}" srcOrd="0" destOrd="0" presId="urn:microsoft.com/office/officeart/2005/8/layout/vList5"/>
    <dgm:cxn modelId="{558BA505-0690-4F71-825F-B447947DF5D6}" type="presParOf" srcId="{BA8267B3-A7E6-41C7-80D0-F3D2B642DBDB}" destId="{B802E8C3-94A0-4E62-963E-869125169421}" srcOrd="0" destOrd="0" presId="urn:microsoft.com/office/officeart/2005/8/layout/vList5"/>
    <dgm:cxn modelId="{B130CBC8-BD40-448B-9A59-21F9A405E0A4}" type="presParOf" srcId="{BA8267B3-A7E6-41C7-80D0-F3D2B642DBDB}" destId="{8A98A943-CA52-48CC-A095-4F2441CC65B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CB4AD83C-0ED2-433A-93B6-467B9C6DE4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ED5149-B38C-4091-86D6-EB9A37393497}">
      <dgm:prSet custT="1"/>
      <dgm:spPr/>
      <dgm:t>
        <a:bodyPr/>
        <a:lstStyle/>
        <a:p>
          <a:pPr algn="ctr" rtl="0"/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PROLIVERATIVE DIABRETIC RETINOPATHY</a:t>
          </a:r>
          <a:r>
            <a:rPr lang="sr-Cyrl-C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sr-Latn-C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PDR</a:t>
          </a:r>
          <a:r>
            <a:rPr lang="sr-Latn-CS" sz="2500" b="1" dirty="0" smtClean="0"/>
            <a:t>)</a:t>
          </a:r>
          <a:endParaRPr lang="en-US" sz="2500" dirty="0"/>
        </a:p>
      </dgm:t>
    </dgm:pt>
    <dgm:pt modelId="{55E70F34-A4EA-416B-8C2F-42A2046DF498}" type="parTrans" cxnId="{C95F0CAE-7FA6-4838-968B-966444794B2C}">
      <dgm:prSet/>
      <dgm:spPr/>
      <dgm:t>
        <a:bodyPr/>
        <a:lstStyle/>
        <a:p>
          <a:endParaRPr lang="en-US"/>
        </a:p>
      </dgm:t>
    </dgm:pt>
    <dgm:pt modelId="{ED28C181-E911-4E6A-9019-E04FED099D16}" type="sibTrans" cxnId="{C95F0CAE-7FA6-4838-968B-966444794B2C}">
      <dgm:prSet/>
      <dgm:spPr/>
      <dgm:t>
        <a:bodyPr/>
        <a:lstStyle/>
        <a:p>
          <a:endParaRPr lang="en-US"/>
        </a:p>
      </dgm:t>
    </dgm:pt>
    <dgm:pt modelId="{A7A541C1-6ED3-461D-8471-48E596A0472B}">
      <dgm:prSet custT="1"/>
      <dgm:spPr/>
      <dgm:t>
        <a:bodyPr/>
        <a:lstStyle/>
        <a:p>
          <a:pPr algn="ctr" rtl="0"/>
          <a:r>
            <a: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Affects 5-10% of the diabetic population : Patients with IDD are at increased risk of PDR with an incidence of 60% after 30 years</a:t>
          </a:r>
          <a:endParaRPr lang="en-US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72DEA8-4298-46F0-829D-51C35C46D1D0}" type="parTrans" cxnId="{AAA075B7-8283-4A2A-956B-C7D3249F47C0}">
      <dgm:prSet/>
      <dgm:spPr/>
      <dgm:t>
        <a:bodyPr/>
        <a:lstStyle/>
        <a:p>
          <a:endParaRPr lang="en-US"/>
        </a:p>
      </dgm:t>
    </dgm:pt>
    <dgm:pt modelId="{984D9B35-E469-4CFF-9EE7-DF646AFB370D}" type="sibTrans" cxnId="{AAA075B7-8283-4A2A-956B-C7D3249F47C0}">
      <dgm:prSet/>
      <dgm:spPr/>
      <dgm:t>
        <a:bodyPr/>
        <a:lstStyle/>
        <a:p>
          <a:endParaRPr lang="en-US"/>
        </a:p>
      </dgm:t>
    </dgm:pt>
    <dgm:pt modelId="{26059891-E6FB-404E-B132-620680DD68D9}" type="pres">
      <dgm:prSet presAssocID="{CB4AD83C-0ED2-433A-93B6-467B9C6DE4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8737E1-7C6A-42CF-AACE-239D6727BEA3}" type="pres">
      <dgm:prSet presAssocID="{1DED5149-B38C-4091-86D6-EB9A373934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66B508-4093-4908-9B8D-78B5E9948F1C}" type="pres">
      <dgm:prSet presAssocID="{1DED5149-B38C-4091-86D6-EB9A3739349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AA2E9B-A489-4449-90A3-974A662CB8F1}" type="presOf" srcId="{CB4AD83C-0ED2-433A-93B6-467B9C6DE427}" destId="{26059891-E6FB-404E-B132-620680DD68D9}" srcOrd="0" destOrd="0" presId="urn:microsoft.com/office/officeart/2005/8/layout/vList2"/>
    <dgm:cxn modelId="{AAA075B7-8283-4A2A-956B-C7D3249F47C0}" srcId="{1DED5149-B38C-4091-86D6-EB9A37393497}" destId="{A7A541C1-6ED3-461D-8471-48E596A0472B}" srcOrd="0" destOrd="0" parTransId="{0C72DEA8-4298-46F0-829D-51C35C46D1D0}" sibTransId="{984D9B35-E469-4CFF-9EE7-DF646AFB370D}"/>
    <dgm:cxn modelId="{C95F0CAE-7FA6-4838-968B-966444794B2C}" srcId="{CB4AD83C-0ED2-433A-93B6-467B9C6DE427}" destId="{1DED5149-B38C-4091-86D6-EB9A37393497}" srcOrd="0" destOrd="0" parTransId="{55E70F34-A4EA-416B-8C2F-42A2046DF498}" sibTransId="{ED28C181-E911-4E6A-9019-E04FED099D16}"/>
    <dgm:cxn modelId="{A64D522B-FB98-48F3-8748-B020134AA46C}" type="presOf" srcId="{1DED5149-B38C-4091-86D6-EB9A37393497}" destId="{108737E1-7C6A-42CF-AACE-239D6727BEA3}" srcOrd="0" destOrd="0" presId="urn:microsoft.com/office/officeart/2005/8/layout/vList2"/>
    <dgm:cxn modelId="{2619A927-2A6D-4DE4-8E6A-5482705DF37B}" type="presOf" srcId="{A7A541C1-6ED3-461D-8471-48E596A0472B}" destId="{0166B508-4093-4908-9B8D-78B5E9948F1C}" srcOrd="0" destOrd="0" presId="urn:microsoft.com/office/officeart/2005/8/layout/vList2"/>
    <dgm:cxn modelId="{EBD26BB6-4F39-4F23-87B3-D2A97F0F2444}" type="presParOf" srcId="{26059891-E6FB-404E-B132-620680DD68D9}" destId="{108737E1-7C6A-42CF-AACE-239D6727BEA3}" srcOrd="0" destOrd="0" presId="urn:microsoft.com/office/officeart/2005/8/layout/vList2"/>
    <dgm:cxn modelId="{3D7D0C78-AE0F-4200-862C-F443F8E76E74}" type="presParOf" srcId="{26059891-E6FB-404E-B132-620680DD68D9}" destId="{0166B508-4093-4908-9B8D-78B5E9948F1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E064131-10F8-45C2-8BC8-20923A89111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68DF3E-75BA-4F0A-9068-8F7CB9A128FE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FOVEA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68A83F-78A0-45C7-A678-5AA1F98D1288}" type="parTrans" cxnId="{E9E2D7E2-4F37-4465-9B75-402EB8CE3493}">
      <dgm:prSet/>
      <dgm:spPr/>
      <dgm:t>
        <a:bodyPr/>
        <a:lstStyle/>
        <a:p>
          <a:endParaRPr lang="en-US"/>
        </a:p>
      </dgm:t>
    </dgm:pt>
    <dgm:pt modelId="{7591E0E3-1EEF-4BB8-BCE9-B800F323AEB0}" type="sibTrans" cxnId="{E9E2D7E2-4F37-4465-9B75-402EB8CE3493}">
      <dgm:prSet/>
      <dgm:spPr/>
      <dgm:t>
        <a:bodyPr/>
        <a:lstStyle/>
        <a:p>
          <a:endParaRPr lang="en-US"/>
        </a:p>
      </dgm:t>
    </dgm:pt>
    <dgm:pt modelId="{C2A4DE61-19FA-4FBE-895A-A6BC65D87AE2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Depression in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of the macula (diameter 1.5mm)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FFADD0-0CE8-4805-95E8-3DB5BD2BACCD}" type="parTrans" cxnId="{B2006643-7591-4896-AACB-4891FB2C7D5A}">
      <dgm:prSet/>
      <dgm:spPr/>
      <dgm:t>
        <a:bodyPr/>
        <a:lstStyle/>
        <a:p>
          <a:endParaRPr lang="en-US"/>
        </a:p>
      </dgm:t>
    </dgm:pt>
    <dgm:pt modelId="{F601703B-50A1-465B-939D-5BDFB057580A}" type="sibTrans" cxnId="{B2006643-7591-4896-AACB-4891FB2C7D5A}">
      <dgm:prSet/>
      <dgm:spPr/>
      <dgm:t>
        <a:bodyPr/>
        <a:lstStyle/>
        <a:p>
          <a:endParaRPr lang="en-US"/>
        </a:p>
      </dgm:t>
    </dgm:pt>
    <dgm:pt modelId="{C426CAA4-7CA4-4DEB-8E65-B5D7FDEC1118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82D371-BD7A-43EB-8E1F-A643FE40617F}" type="parTrans" cxnId="{30FB8817-E86D-4C14-A963-57F22DD7FCEF}">
      <dgm:prSet/>
      <dgm:spPr/>
      <dgm:t>
        <a:bodyPr/>
        <a:lstStyle/>
        <a:p>
          <a:endParaRPr lang="en-US"/>
        </a:p>
      </dgm:t>
    </dgm:pt>
    <dgm:pt modelId="{099E4795-CF1D-4DD9-8925-9C0E707F6AFC}" type="sibTrans" cxnId="{30FB8817-E86D-4C14-A963-57F22DD7FCEF}">
      <dgm:prSet/>
      <dgm:spPr/>
      <dgm:t>
        <a:bodyPr/>
        <a:lstStyle/>
        <a:p>
          <a:endParaRPr lang="en-US"/>
        </a:p>
      </dgm:t>
    </dgm:pt>
    <dgm:pt modelId="{1325A2B3-8AE0-4226-A6B6-575E177C4AC6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Inside the fovea but outside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(diameter 500-800µm)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B56EAB-A5A5-43FC-923C-9F19813459E6}" type="parTrans" cxnId="{AE3237A1-0420-4BE1-B4FE-37CE19F7C070}">
      <dgm:prSet/>
      <dgm:spPr/>
      <dgm:t>
        <a:bodyPr/>
        <a:lstStyle/>
        <a:p>
          <a:endParaRPr lang="en-US"/>
        </a:p>
      </dgm:t>
    </dgm:pt>
    <dgm:pt modelId="{75A1B3AB-D373-4CCE-987B-1D4EB2BBC9DF}" type="sibTrans" cxnId="{AE3237A1-0420-4BE1-B4FE-37CE19F7C070}">
      <dgm:prSet/>
      <dgm:spPr/>
      <dgm:t>
        <a:bodyPr/>
        <a:lstStyle/>
        <a:p>
          <a:endParaRPr lang="en-US"/>
        </a:p>
      </dgm:t>
    </dgm:pt>
    <dgm:pt modelId="{ADBD2282-1D25-4431-85AB-01F848F0CE82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FAZ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4B63D1-1F14-49B1-B323-2456C85B49F1}" type="parTrans" cxnId="{A396E22D-B19C-4ABE-B505-F696E291192A}">
      <dgm:prSet/>
      <dgm:spPr/>
      <dgm:t>
        <a:bodyPr/>
        <a:lstStyle/>
        <a:p>
          <a:endParaRPr lang="en-US"/>
        </a:p>
      </dgm:t>
    </dgm:pt>
    <dgm:pt modelId="{08E26094-09CD-46BF-943E-690FAFDE4544}" type="sibTrans" cxnId="{A396E22D-B19C-4ABE-B505-F696E291192A}">
      <dgm:prSet/>
      <dgm:spPr/>
      <dgm:t>
        <a:bodyPr/>
        <a:lstStyle/>
        <a:p>
          <a:endParaRPr lang="en-US"/>
        </a:p>
      </dgm:t>
    </dgm:pt>
    <dgm:pt modelId="{8BC15A9B-58E3-42C9-97BD-597DFE65C9B6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Ophthalmoscopy: oval light reflex arising from the increased thickness of the retina in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parafoveal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region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CF9116-E164-4B02-A370-63925D09AECB}" type="parTrans" cxnId="{4C75B3CF-3F34-4366-B311-3565EBF4B7A9}">
      <dgm:prSet/>
      <dgm:spPr/>
      <dgm:t>
        <a:bodyPr/>
        <a:lstStyle/>
        <a:p>
          <a:endParaRPr lang="en-US"/>
        </a:p>
      </dgm:t>
    </dgm:pt>
    <dgm:pt modelId="{26E564AA-F6F5-4126-A50B-3331647E199C}" type="sibTrans" cxnId="{4C75B3CF-3F34-4366-B311-3565EBF4B7A9}">
      <dgm:prSet/>
      <dgm:spPr/>
      <dgm:t>
        <a:bodyPr/>
        <a:lstStyle/>
        <a:p>
          <a:endParaRPr lang="en-US"/>
        </a:p>
      </dgm:t>
    </dgm:pt>
    <dgm:pt modelId="{BABC225C-A967-46DA-8F49-FF7C33483C38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floor of the fovea (diameter 0.35mm; the thinnest part of the retina consists only cones and their nuclei without ganglion cells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E9A6A9-863D-4543-ACDC-6FE45C068D43}" type="parTrans" cxnId="{88CA51E5-371F-4C2E-9834-056F5E6D68E0}">
      <dgm:prSet/>
      <dgm:spPr/>
      <dgm:t>
        <a:bodyPr/>
        <a:lstStyle/>
        <a:p>
          <a:endParaRPr lang="en-US"/>
        </a:p>
      </dgm:t>
    </dgm:pt>
    <dgm:pt modelId="{2AEDACCF-78BB-46A6-8F7E-6DA3E06C4C9B}" type="sibTrans" cxnId="{88CA51E5-371F-4C2E-9834-056F5E6D68E0}">
      <dgm:prSet/>
      <dgm:spPr/>
      <dgm:t>
        <a:bodyPr/>
        <a:lstStyle/>
        <a:p>
          <a:endParaRPr lang="en-US"/>
        </a:p>
      </dgm:t>
    </dgm:pt>
    <dgm:pt modelId="{48691D63-116D-452E-81EC-A333D3B1547E}">
      <dgm:prSet phldrT="[Text]" custT="1"/>
      <dgm:spPr/>
      <dgm:t>
        <a:bodyPr/>
        <a:lstStyle/>
        <a:p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8CEA18-0E14-460F-8584-784ECDB50D2A}" type="parTrans" cxnId="{D5E9C6C0-CBA2-41FD-AB99-F1CE74DDE320}">
      <dgm:prSet/>
      <dgm:spPr/>
      <dgm:t>
        <a:bodyPr/>
        <a:lstStyle/>
        <a:p>
          <a:endParaRPr lang="en-US"/>
        </a:p>
      </dgm:t>
    </dgm:pt>
    <dgm:pt modelId="{29D528B5-C8D0-4CE4-9785-E2BEB35103B1}" type="sibTrans" cxnId="{D5E9C6C0-CBA2-41FD-AB99-F1CE74DDE320}">
      <dgm:prSet/>
      <dgm:spPr/>
      <dgm:t>
        <a:bodyPr/>
        <a:lstStyle/>
        <a:p>
          <a:endParaRPr lang="en-US"/>
        </a:p>
      </dgm:t>
    </dgm:pt>
    <dgm:pt modelId="{8AAA48D0-F564-4C1F-8906-4433CB295E2A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Umbo: a tiny depression in the very center of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which corresponds to the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ophthalmoscopically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visible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Fovelar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reflex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B8160E-BAB1-469D-AF6E-14259644D452}" type="parTrans" cxnId="{0152B4EF-B785-4CFB-A4AB-5F9C0ACDFF15}">
      <dgm:prSet/>
      <dgm:spPr/>
      <dgm:t>
        <a:bodyPr/>
        <a:lstStyle/>
        <a:p>
          <a:endParaRPr lang="en-US"/>
        </a:p>
      </dgm:t>
    </dgm:pt>
    <dgm:pt modelId="{8563C2B4-3F5C-4B4D-AEE4-46F272AE3898}" type="sibTrans" cxnId="{0152B4EF-B785-4CFB-A4AB-5F9C0ACDFF15}">
      <dgm:prSet/>
      <dgm:spPr/>
      <dgm:t>
        <a:bodyPr/>
        <a:lstStyle/>
        <a:p>
          <a:endParaRPr lang="en-US"/>
        </a:p>
      </dgm:t>
    </dgm:pt>
    <dgm:pt modelId="{8AE2C0C9-8CE6-4EAE-9576-AC7B25DAE2FA}" type="pres">
      <dgm:prSet presAssocID="{6E064131-10F8-45C2-8BC8-20923A89111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2DF898-5314-43EB-BA86-2083B0D497E2}" type="pres">
      <dgm:prSet presAssocID="{2368DF3E-75BA-4F0A-9068-8F7CB9A128FE}" presName="linNode" presStyleCnt="0"/>
      <dgm:spPr/>
    </dgm:pt>
    <dgm:pt modelId="{60CD20A9-23E3-4B12-A0A3-187D913C713A}" type="pres">
      <dgm:prSet presAssocID="{2368DF3E-75BA-4F0A-9068-8F7CB9A128FE}" presName="parentText" presStyleLbl="node1" presStyleIdx="0" presStyleCnt="3" custScaleX="7657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65A64-8C54-44BB-A3AA-DCDA8169CE52}" type="pres">
      <dgm:prSet presAssocID="{2368DF3E-75BA-4F0A-9068-8F7CB9A128FE}" presName="descendantText" presStyleLbl="alignAccFollowNode1" presStyleIdx="0" presStyleCnt="3" custScaleX="177135" custScaleY="206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B7E3E8-8121-48A3-AD68-A2D06A0F3F54}" type="pres">
      <dgm:prSet presAssocID="{7591E0E3-1EEF-4BB8-BCE9-B800F323AEB0}" presName="sp" presStyleCnt="0"/>
      <dgm:spPr/>
    </dgm:pt>
    <dgm:pt modelId="{9AFBB549-C972-4C06-9158-70C325F53E23}" type="pres">
      <dgm:prSet presAssocID="{C426CAA4-7CA4-4DEB-8E65-B5D7FDEC1118}" presName="linNode" presStyleCnt="0"/>
      <dgm:spPr/>
    </dgm:pt>
    <dgm:pt modelId="{F5DDCEC0-2D25-453C-B350-8072728429EB}" type="pres">
      <dgm:prSet presAssocID="{C426CAA4-7CA4-4DEB-8E65-B5D7FDEC1118}" presName="parentText" presStyleLbl="node1" presStyleIdx="1" presStyleCnt="3" custScaleX="6037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4745AF-8B8E-458F-8F77-C1F3AAF8C397}" type="pres">
      <dgm:prSet presAssocID="{C426CAA4-7CA4-4DEB-8E65-B5D7FDEC1118}" presName="descendantText" presStyleLbl="alignAccFollowNode1" presStyleIdx="1" presStyleCnt="3" custScaleX="142889" custScaleY="2946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AEFA5C-69C7-403E-9147-BEDBA39D90D5}" type="pres">
      <dgm:prSet presAssocID="{099E4795-CF1D-4DD9-8925-9C0E707F6AFC}" presName="sp" presStyleCnt="0"/>
      <dgm:spPr/>
    </dgm:pt>
    <dgm:pt modelId="{C351049E-C59C-4E95-A010-42ECB0915316}" type="pres">
      <dgm:prSet presAssocID="{ADBD2282-1D25-4431-85AB-01F848F0CE82}" presName="linNode" presStyleCnt="0"/>
      <dgm:spPr/>
    </dgm:pt>
    <dgm:pt modelId="{589220D6-AF9E-4507-B292-8CEB1CF5F25F}" type="pres">
      <dgm:prSet presAssocID="{ADBD2282-1D25-4431-85AB-01F848F0CE82}" presName="parentText" presStyleLbl="node1" presStyleIdx="2" presStyleCnt="3" custScaleX="952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60F39E-CE64-4211-8C6C-79C98C94559B}" type="pres">
      <dgm:prSet presAssocID="{ADBD2282-1D25-4431-85AB-01F848F0CE82}" presName="descendantText" presStyleLbl="alignAccFollowNode1" presStyleIdx="2" presStyleCnt="3" custScaleX="221969" custScaleY="1453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CA51E5-371F-4C2E-9834-056F5E6D68E0}" srcId="{C426CAA4-7CA4-4DEB-8E65-B5D7FDEC1118}" destId="{BABC225C-A967-46DA-8F49-FF7C33483C38}" srcOrd="0" destOrd="0" parTransId="{F7E9A6A9-863D-4543-ACDC-6FE45C068D43}" sibTransId="{2AEDACCF-78BB-46A6-8F7E-6DA3E06C4C9B}"/>
    <dgm:cxn modelId="{BA170018-AE27-4341-9FFE-562D1F1344C9}" type="presOf" srcId="{48691D63-116D-452E-81EC-A333D3B1547E}" destId="{1E60F39E-CE64-4211-8C6C-79C98C94559B}" srcOrd="0" destOrd="1" presId="urn:microsoft.com/office/officeart/2005/8/layout/vList5"/>
    <dgm:cxn modelId="{FBA9896B-9EE9-4B7F-A842-3ABFC9A19EE0}" type="presOf" srcId="{8BC15A9B-58E3-42C9-97BD-597DFE65C9B6}" destId="{3DC65A64-8C54-44BB-A3AA-DCDA8169CE52}" srcOrd="0" destOrd="1" presId="urn:microsoft.com/office/officeart/2005/8/layout/vList5"/>
    <dgm:cxn modelId="{A396E22D-B19C-4ABE-B505-F696E291192A}" srcId="{6E064131-10F8-45C2-8BC8-20923A89111A}" destId="{ADBD2282-1D25-4431-85AB-01F848F0CE82}" srcOrd="2" destOrd="0" parTransId="{284B63D1-1F14-49B1-B323-2456C85B49F1}" sibTransId="{08E26094-09CD-46BF-943E-690FAFDE4544}"/>
    <dgm:cxn modelId="{4C75B3CF-3F34-4366-B311-3565EBF4B7A9}" srcId="{2368DF3E-75BA-4F0A-9068-8F7CB9A128FE}" destId="{8BC15A9B-58E3-42C9-97BD-597DFE65C9B6}" srcOrd="1" destOrd="0" parTransId="{25CF9116-E164-4B02-A370-63925D09AECB}" sibTransId="{26E564AA-F6F5-4126-A50B-3331647E199C}"/>
    <dgm:cxn modelId="{08D20A73-2B74-4C79-8C1A-1A19223AB563}" type="presOf" srcId="{C426CAA4-7CA4-4DEB-8E65-B5D7FDEC1118}" destId="{F5DDCEC0-2D25-453C-B350-8072728429EB}" srcOrd="0" destOrd="0" presId="urn:microsoft.com/office/officeart/2005/8/layout/vList5"/>
    <dgm:cxn modelId="{4ECBBE76-B6DA-47B6-AF6D-AF686942C835}" type="presOf" srcId="{BABC225C-A967-46DA-8F49-FF7C33483C38}" destId="{764745AF-8B8E-458F-8F77-C1F3AAF8C397}" srcOrd="0" destOrd="0" presId="urn:microsoft.com/office/officeart/2005/8/layout/vList5"/>
    <dgm:cxn modelId="{D5E9C6C0-CBA2-41FD-AB99-F1CE74DDE320}" srcId="{ADBD2282-1D25-4431-85AB-01F848F0CE82}" destId="{48691D63-116D-452E-81EC-A333D3B1547E}" srcOrd="1" destOrd="0" parTransId="{D28CEA18-0E14-460F-8584-784ECDB50D2A}" sibTransId="{29D528B5-C8D0-4CE4-9785-E2BEB35103B1}"/>
    <dgm:cxn modelId="{3FFA5F0D-494B-4B6F-8724-8E111F27AC58}" type="presOf" srcId="{2368DF3E-75BA-4F0A-9068-8F7CB9A128FE}" destId="{60CD20A9-23E3-4B12-A0A3-187D913C713A}" srcOrd="0" destOrd="0" presId="urn:microsoft.com/office/officeart/2005/8/layout/vList5"/>
    <dgm:cxn modelId="{B14077D4-0078-4CCF-A938-6ABF6E992652}" type="presOf" srcId="{ADBD2282-1D25-4431-85AB-01F848F0CE82}" destId="{589220D6-AF9E-4507-B292-8CEB1CF5F25F}" srcOrd="0" destOrd="0" presId="urn:microsoft.com/office/officeart/2005/8/layout/vList5"/>
    <dgm:cxn modelId="{AE3237A1-0420-4BE1-B4FE-37CE19F7C070}" srcId="{ADBD2282-1D25-4431-85AB-01F848F0CE82}" destId="{1325A2B3-8AE0-4226-A6B6-575E177C4AC6}" srcOrd="0" destOrd="0" parTransId="{15B56EAB-A5A5-43FC-923C-9F19813459E6}" sibTransId="{75A1B3AB-D373-4CCE-987B-1D4EB2BBC9DF}"/>
    <dgm:cxn modelId="{DF46F72C-C4EB-45A8-A62F-B7A58DE56285}" type="presOf" srcId="{1325A2B3-8AE0-4226-A6B6-575E177C4AC6}" destId="{1E60F39E-CE64-4211-8C6C-79C98C94559B}" srcOrd="0" destOrd="0" presId="urn:microsoft.com/office/officeart/2005/8/layout/vList5"/>
    <dgm:cxn modelId="{0152B4EF-B785-4CFB-A4AB-5F9C0ACDFF15}" srcId="{C426CAA4-7CA4-4DEB-8E65-B5D7FDEC1118}" destId="{8AAA48D0-F564-4C1F-8906-4433CB295E2A}" srcOrd="1" destOrd="0" parTransId="{19B8160E-BAB1-469D-AF6E-14259644D452}" sibTransId="{8563C2B4-3F5C-4B4D-AEE4-46F272AE3898}"/>
    <dgm:cxn modelId="{30FB8817-E86D-4C14-A963-57F22DD7FCEF}" srcId="{6E064131-10F8-45C2-8BC8-20923A89111A}" destId="{C426CAA4-7CA4-4DEB-8E65-B5D7FDEC1118}" srcOrd="1" destOrd="0" parTransId="{3D82D371-BD7A-43EB-8E1F-A643FE40617F}" sibTransId="{099E4795-CF1D-4DD9-8925-9C0E707F6AFC}"/>
    <dgm:cxn modelId="{D40DF48C-D15F-488E-8069-9224E880B329}" type="presOf" srcId="{C2A4DE61-19FA-4FBE-895A-A6BC65D87AE2}" destId="{3DC65A64-8C54-44BB-A3AA-DCDA8169CE52}" srcOrd="0" destOrd="0" presId="urn:microsoft.com/office/officeart/2005/8/layout/vList5"/>
    <dgm:cxn modelId="{B2006643-7591-4896-AACB-4891FB2C7D5A}" srcId="{2368DF3E-75BA-4F0A-9068-8F7CB9A128FE}" destId="{C2A4DE61-19FA-4FBE-895A-A6BC65D87AE2}" srcOrd="0" destOrd="0" parTransId="{47FFADD0-0CE8-4805-95E8-3DB5BD2BACCD}" sibTransId="{F601703B-50A1-465B-939D-5BDFB057580A}"/>
    <dgm:cxn modelId="{0F2AC3F9-064F-466A-AFA4-F1FD0A474575}" type="presOf" srcId="{6E064131-10F8-45C2-8BC8-20923A89111A}" destId="{8AE2C0C9-8CE6-4EAE-9576-AC7B25DAE2FA}" srcOrd="0" destOrd="0" presId="urn:microsoft.com/office/officeart/2005/8/layout/vList5"/>
    <dgm:cxn modelId="{D66D2DC6-DDEC-475D-A812-0FDCE625C195}" type="presOf" srcId="{8AAA48D0-F564-4C1F-8906-4433CB295E2A}" destId="{764745AF-8B8E-458F-8F77-C1F3AAF8C397}" srcOrd="0" destOrd="1" presId="urn:microsoft.com/office/officeart/2005/8/layout/vList5"/>
    <dgm:cxn modelId="{E9E2D7E2-4F37-4465-9B75-402EB8CE3493}" srcId="{6E064131-10F8-45C2-8BC8-20923A89111A}" destId="{2368DF3E-75BA-4F0A-9068-8F7CB9A128FE}" srcOrd="0" destOrd="0" parTransId="{9268A83F-78A0-45C7-A678-5AA1F98D1288}" sibTransId="{7591E0E3-1EEF-4BB8-BCE9-B800F323AEB0}"/>
    <dgm:cxn modelId="{D09E4E21-F158-4EB1-814F-5F1F8E740CF0}" type="presParOf" srcId="{8AE2C0C9-8CE6-4EAE-9576-AC7B25DAE2FA}" destId="{262DF898-5314-43EB-BA86-2083B0D497E2}" srcOrd="0" destOrd="0" presId="urn:microsoft.com/office/officeart/2005/8/layout/vList5"/>
    <dgm:cxn modelId="{6C371F4C-4694-4EB9-898E-1002C371AFC7}" type="presParOf" srcId="{262DF898-5314-43EB-BA86-2083B0D497E2}" destId="{60CD20A9-23E3-4B12-A0A3-187D913C713A}" srcOrd="0" destOrd="0" presId="urn:microsoft.com/office/officeart/2005/8/layout/vList5"/>
    <dgm:cxn modelId="{9F57D007-DB8C-41BB-B025-DFDB4DD0D181}" type="presParOf" srcId="{262DF898-5314-43EB-BA86-2083B0D497E2}" destId="{3DC65A64-8C54-44BB-A3AA-DCDA8169CE52}" srcOrd="1" destOrd="0" presId="urn:microsoft.com/office/officeart/2005/8/layout/vList5"/>
    <dgm:cxn modelId="{412D11D8-BABB-4EDB-AE81-54B3AC35CFFA}" type="presParOf" srcId="{8AE2C0C9-8CE6-4EAE-9576-AC7B25DAE2FA}" destId="{AAB7E3E8-8121-48A3-AD68-A2D06A0F3F54}" srcOrd="1" destOrd="0" presId="urn:microsoft.com/office/officeart/2005/8/layout/vList5"/>
    <dgm:cxn modelId="{2F8C6EC9-3DB2-4F15-B8F9-41B5B1CA7F56}" type="presParOf" srcId="{8AE2C0C9-8CE6-4EAE-9576-AC7B25DAE2FA}" destId="{9AFBB549-C972-4C06-9158-70C325F53E23}" srcOrd="2" destOrd="0" presId="urn:microsoft.com/office/officeart/2005/8/layout/vList5"/>
    <dgm:cxn modelId="{8F49B81B-4978-4DA5-B0B0-E5F730BA49AA}" type="presParOf" srcId="{9AFBB549-C972-4C06-9158-70C325F53E23}" destId="{F5DDCEC0-2D25-453C-B350-8072728429EB}" srcOrd="0" destOrd="0" presId="urn:microsoft.com/office/officeart/2005/8/layout/vList5"/>
    <dgm:cxn modelId="{7A1CA22A-B2AB-4EAE-9396-C68EB7EF2FDF}" type="presParOf" srcId="{9AFBB549-C972-4C06-9158-70C325F53E23}" destId="{764745AF-8B8E-458F-8F77-C1F3AAF8C397}" srcOrd="1" destOrd="0" presId="urn:microsoft.com/office/officeart/2005/8/layout/vList5"/>
    <dgm:cxn modelId="{BC36B4E7-AE53-4BDC-B28D-B44512ABED40}" type="presParOf" srcId="{8AE2C0C9-8CE6-4EAE-9576-AC7B25DAE2FA}" destId="{04AEFA5C-69C7-403E-9147-BEDBA39D90D5}" srcOrd="3" destOrd="0" presId="urn:microsoft.com/office/officeart/2005/8/layout/vList5"/>
    <dgm:cxn modelId="{14F95D25-0112-4DFF-A584-B12CEFA25973}" type="presParOf" srcId="{8AE2C0C9-8CE6-4EAE-9576-AC7B25DAE2FA}" destId="{C351049E-C59C-4E95-A010-42ECB0915316}" srcOrd="4" destOrd="0" presId="urn:microsoft.com/office/officeart/2005/8/layout/vList5"/>
    <dgm:cxn modelId="{B5C707F7-47BF-4AB2-BF0E-8826CB00F1DB}" type="presParOf" srcId="{C351049E-C59C-4E95-A010-42ECB0915316}" destId="{589220D6-AF9E-4507-B292-8CEB1CF5F25F}" srcOrd="0" destOrd="0" presId="urn:microsoft.com/office/officeart/2005/8/layout/vList5"/>
    <dgm:cxn modelId="{580FE078-EC2F-447D-A5E0-A76101C8060E}" type="presParOf" srcId="{C351049E-C59C-4E95-A010-42ECB0915316}" destId="{1E60F39E-CE64-4211-8C6C-79C98C94559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4EC69ED7-8934-4871-8D92-21D716E6C0CA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66C09759-CEFF-4F1E-99AA-BA46D2AE92AF}">
      <dgm:prSet phldrT="[Text]" custT="1"/>
      <dgm:spPr/>
      <dgm:t>
        <a:bodyPr/>
        <a:lstStyle/>
        <a:p>
          <a:r>
            <a:rPr lang="sr-Cyrl-CS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b="1" dirty="0" smtClean="0">
              <a:latin typeface="Times New Roman" pitchFamily="18" charset="0"/>
              <a:cs typeface="Times New Roman" pitchFamily="18" charset="0"/>
            </a:rPr>
            <a:t>NVD</a:t>
          </a:r>
          <a:endParaRPr lang="en-US" sz="2000" b="1" dirty="0">
            <a:latin typeface="Times New Roman" pitchFamily="18" charset="0"/>
            <a:cs typeface="Times New Roman" pitchFamily="18" charset="0"/>
          </a:endParaRPr>
        </a:p>
      </dgm:t>
    </dgm:pt>
    <dgm:pt modelId="{FEE8F93A-C037-44E9-B8C1-8AF49F10A048}" type="parTrans" cxnId="{E948AB77-6ADD-4552-B109-13769BAF6B52}">
      <dgm:prSet/>
      <dgm:spPr/>
      <dgm:t>
        <a:bodyPr/>
        <a:lstStyle/>
        <a:p>
          <a:endParaRPr lang="en-US"/>
        </a:p>
      </dgm:t>
    </dgm:pt>
    <dgm:pt modelId="{AD426A8C-3312-44C2-9D63-CD50D0E7274B}" type="sibTrans" cxnId="{E948AB77-6ADD-4552-B109-13769BAF6B52}">
      <dgm:prSet/>
      <dgm:spPr/>
      <dgm:t>
        <a:bodyPr/>
        <a:lstStyle/>
        <a:p>
          <a:endParaRPr lang="en-US"/>
        </a:p>
      </dgm:t>
    </dgm:pt>
    <dgm:pt modelId="{973F71A7-D25B-4353-B86F-044AA04CE000}">
      <dgm:prSet phldrT="[Text]" custT="1"/>
      <dgm:spPr/>
      <dgm:t>
        <a:bodyPr/>
        <a:lstStyle/>
        <a:p>
          <a:r>
            <a:rPr lang="en-US" sz="2000" b="0" dirty="0" smtClean="0">
              <a:latin typeface="Times New Roman" pitchFamily="18" charset="0"/>
              <a:cs typeface="Times New Roman" pitchFamily="18" charset="0"/>
            </a:rPr>
            <a:t>New vessels on the optic nerve head  (profound ischemia)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274CD914-C0CF-46C1-A85D-1276C7B1BF66}" type="parTrans" cxnId="{EF984B15-380C-4914-8BB2-E27FC8F39A68}">
      <dgm:prSet/>
      <dgm:spPr/>
      <dgm:t>
        <a:bodyPr/>
        <a:lstStyle/>
        <a:p>
          <a:endParaRPr lang="en-US"/>
        </a:p>
      </dgm:t>
    </dgm:pt>
    <dgm:pt modelId="{35C2C953-87B8-4D1E-88B2-81745C15BE2E}" type="sibTrans" cxnId="{EF984B15-380C-4914-8BB2-E27FC8F39A68}">
      <dgm:prSet/>
      <dgm:spPr/>
      <dgm:t>
        <a:bodyPr/>
        <a:lstStyle/>
        <a:p>
          <a:endParaRPr lang="en-US"/>
        </a:p>
      </dgm:t>
    </dgm:pt>
    <dgm:pt modelId="{1A0B9C5F-2AE7-4367-B487-A641CFE6817F}" type="pres">
      <dgm:prSet presAssocID="{4EC69ED7-8934-4871-8D92-21D716E6C0CA}" presName="linearFlow" presStyleCnt="0">
        <dgm:presLayoutVars>
          <dgm:resizeHandles val="exact"/>
        </dgm:presLayoutVars>
      </dgm:prSet>
      <dgm:spPr/>
    </dgm:pt>
    <dgm:pt modelId="{E79B7F0A-4932-473D-8B31-D39D49234216}" type="pres">
      <dgm:prSet presAssocID="{66C09759-CEFF-4F1E-99AA-BA46D2AE92AF}" presName="node" presStyleLbl="node1" presStyleIdx="0" presStyleCnt="2" custScaleX="293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2C12F8-EF70-4C44-8AE8-3169CF4F8E62}" type="pres">
      <dgm:prSet presAssocID="{AD426A8C-3312-44C2-9D63-CD50D0E7274B}" presName="sibTrans" presStyleLbl="sibTrans2D1" presStyleIdx="0" presStyleCnt="1"/>
      <dgm:spPr/>
      <dgm:t>
        <a:bodyPr/>
        <a:lstStyle/>
        <a:p>
          <a:endParaRPr lang="en-US"/>
        </a:p>
      </dgm:t>
    </dgm:pt>
    <dgm:pt modelId="{070FD5F3-DE6B-44AB-875B-B5897D1CA5CF}" type="pres">
      <dgm:prSet presAssocID="{AD426A8C-3312-44C2-9D63-CD50D0E7274B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FC9D5B57-F551-413F-A25C-EEBF0AD39A7F}" type="pres">
      <dgm:prSet presAssocID="{973F71A7-D25B-4353-B86F-044AA04CE000}" presName="node" presStyleLbl="node1" presStyleIdx="1" presStyleCnt="2" custScaleX="293764" custScaleY="197300" custLinFactNeighborX="10678" custLinFactNeighborY="27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796882-8D29-4A54-BD7A-360660113161}" type="presOf" srcId="{4EC69ED7-8934-4871-8D92-21D716E6C0CA}" destId="{1A0B9C5F-2AE7-4367-B487-A641CFE6817F}" srcOrd="0" destOrd="0" presId="urn:microsoft.com/office/officeart/2005/8/layout/process2"/>
    <dgm:cxn modelId="{3731A91E-643A-4697-BFF4-A42BEFF36DC3}" type="presOf" srcId="{66C09759-CEFF-4F1E-99AA-BA46D2AE92AF}" destId="{E79B7F0A-4932-473D-8B31-D39D49234216}" srcOrd="0" destOrd="0" presId="urn:microsoft.com/office/officeart/2005/8/layout/process2"/>
    <dgm:cxn modelId="{E948AB77-6ADD-4552-B109-13769BAF6B52}" srcId="{4EC69ED7-8934-4871-8D92-21D716E6C0CA}" destId="{66C09759-CEFF-4F1E-99AA-BA46D2AE92AF}" srcOrd="0" destOrd="0" parTransId="{FEE8F93A-C037-44E9-B8C1-8AF49F10A048}" sibTransId="{AD426A8C-3312-44C2-9D63-CD50D0E7274B}"/>
    <dgm:cxn modelId="{C141F0C5-D30A-4FC7-921D-F745A85BE64E}" type="presOf" srcId="{973F71A7-D25B-4353-B86F-044AA04CE000}" destId="{FC9D5B57-F551-413F-A25C-EEBF0AD39A7F}" srcOrd="0" destOrd="0" presId="urn:microsoft.com/office/officeart/2005/8/layout/process2"/>
    <dgm:cxn modelId="{3E2F907A-5958-42D2-935D-7E76F1DF8E3B}" type="presOf" srcId="{AD426A8C-3312-44C2-9D63-CD50D0E7274B}" destId="{070FD5F3-DE6B-44AB-875B-B5897D1CA5CF}" srcOrd="1" destOrd="0" presId="urn:microsoft.com/office/officeart/2005/8/layout/process2"/>
    <dgm:cxn modelId="{EF984B15-380C-4914-8BB2-E27FC8F39A68}" srcId="{4EC69ED7-8934-4871-8D92-21D716E6C0CA}" destId="{973F71A7-D25B-4353-B86F-044AA04CE000}" srcOrd="1" destOrd="0" parTransId="{274CD914-C0CF-46C1-A85D-1276C7B1BF66}" sibTransId="{35C2C953-87B8-4D1E-88B2-81745C15BE2E}"/>
    <dgm:cxn modelId="{9D9BC30D-C8CA-4875-848C-148AD6DBCE4B}" type="presOf" srcId="{AD426A8C-3312-44C2-9D63-CD50D0E7274B}" destId="{F62C12F8-EF70-4C44-8AE8-3169CF4F8E62}" srcOrd="0" destOrd="0" presId="urn:microsoft.com/office/officeart/2005/8/layout/process2"/>
    <dgm:cxn modelId="{F1313451-5E2B-4F1C-9CA7-33ABBFE0CDBE}" type="presParOf" srcId="{1A0B9C5F-2AE7-4367-B487-A641CFE6817F}" destId="{E79B7F0A-4932-473D-8B31-D39D49234216}" srcOrd="0" destOrd="0" presId="urn:microsoft.com/office/officeart/2005/8/layout/process2"/>
    <dgm:cxn modelId="{FEF04C91-57AA-4D87-A052-93ED446CB534}" type="presParOf" srcId="{1A0B9C5F-2AE7-4367-B487-A641CFE6817F}" destId="{F62C12F8-EF70-4C44-8AE8-3169CF4F8E62}" srcOrd="1" destOrd="0" presId="urn:microsoft.com/office/officeart/2005/8/layout/process2"/>
    <dgm:cxn modelId="{CF5A3C2B-1504-4A29-90A8-7024E5DC2B0A}" type="presParOf" srcId="{F62C12F8-EF70-4C44-8AE8-3169CF4F8E62}" destId="{070FD5F3-DE6B-44AB-875B-B5897D1CA5CF}" srcOrd="0" destOrd="0" presId="urn:microsoft.com/office/officeart/2005/8/layout/process2"/>
    <dgm:cxn modelId="{8AC4B571-70D4-47C7-A1DB-CB7762C8DB34}" type="presParOf" srcId="{1A0B9C5F-2AE7-4367-B487-A641CFE6817F}" destId="{FC9D5B57-F551-413F-A25C-EEBF0AD39A7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5A796DAC-99D4-4961-A9E2-3227D983946C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2DA2A9D8-124F-4A43-AF0D-DF158031391F}">
      <dgm:prSet phldrT="[Text]" custT="1"/>
      <dgm:spPr/>
      <dgm:t>
        <a:bodyPr/>
        <a:lstStyle/>
        <a:p>
          <a:r>
            <a:rPr lang="sr-Cyrl-CS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b="1" dirty="0" smtClean="0">
              <a:latin typeface="Times New Roman" pitchFamily="18" charset="0"/>
              <a:cs typeface="Times New Roman" pitchFamily="18" charset="0"/>
            </a:rPr>
            <a:t>NV</a:t>
          </a:r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E</a:t>
          </a:r>
          <a:endParaRPr lang="en-US" sz="2000" b="1" dirty="0">
            <a:latin typeface="Times New Roman" pitchFamily="18" charset="0"/>
            <a:cs typeface="Times New Roman" pitchFamily="18" charset="0"/>
          </a:endParaRPr>
        </a:p>
      </dgm:t>
    </dgm:pt>
    <dgm:pt modelId="{B95BD3C6-360A-483C-B9EE-6884312B647C}" type="parTrans" cxnId="{370C639C-823F-40B5-B852-F68D4A45C395}">
      <dgm:prSet/>
      <dgm:spPr/>
      <dgm:t>
        <a:bodyPr/>
        <a:lstStyle/>
        <a:p>
          <a:endParaRPr lang="en-US"/>
        </a:p>
      </dgm:t>
    </dgm:pt>
    <dgm:pt modelId="{5501B6CB-1878-49E0-A6C2-75B20187F85A}" type="sibTrans" cxnId="{370C639C-823F-40B5-B852-F68D4A45C395}">
      <dgm:prSet/>
      <dgm:spPr/>
      <dgm:t>
        <a:bodyPr/>
        <a:lstStyle/>
        <a:p>
          <a:endParaRPr lang="en-US"/>
        </a:p>
      </dgm:t>
    </dgm:pt>
    <dgm:pt modelId="{D4FB1FB4-EC5A-4594-8159-3BEBDAD99E7D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New vessels along course of the major temporal vascular arcades                         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(limited ischemia)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C35ADF2-7C73-408C-83F8-9F25AF04CFBF}" type="parTrans" cxnId="{D0422335-E8C4-4B41-B100-E00C60EC0BA1}">
      <dgm:prSet/>
      <dgm:spPr/>
      <dgm:t>
        <a:bodyPr/>
        <a:lstStyle/>
        <a:p>
          <a:endParaRPr lang="en-US"/>
        </a:p>
      </dgm:t>
    </dgm:pt>
    <dgm:pt modelId="{FD35B8F2-5183-4DF1-8D90-BFAE583BC1BC}" type="sibTrans" cxnId="{D0422335-E8C4-4B41-B100-E00C60EC0BA1}">
      <dgm:prSet/>
      <dgm:spPr/>
      <dgm:t>
        <a:bodyPr/>
        <a:lstStyle/>
        <a:p>
          <a:endParaRPr lang="en-US"/>
        </a:p>
      </dgm:t>
    </dgm:pt>
    <dgm:pt modelId="{07B718DF-535F-45D5-AC22-863CA22F595E}" type="pres">
      <dgm:prSet presAssocID="{5A796DAC-99D4-4961-A9E2-3227D983946C}" presName="linearFlow" presStyleCnt="0">
        <dgm:presLayoutVars>
          <dgm:resizeHandles val="exact"/>
        </dgm:presLayoutVars>
      </dgm:prSet>
      <dgm:spPr/>
    </dgm:pt>
    <dgm:pt modelId="{4FFC6EDE-A9E5-4860-A170-38E2C1B9D3E7}" type="pres">
      <dgm:prSet presAssocID="{2DA2A9D8-124F-4A43-AF0D-DF158031391F}" presName="node" presStyleLbl="node1" presStyleIdx="0" presStyleCnt="2" custScaleX="293496" custScaleY="88805" custLinFactNeighborX="10291" custLinFactNeighborY="16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8FB469-A1DD-4260-A1E4-6D1D566F910B}" type="pres">
      <dgm:prSet presAssocID="{5501B6CB-1878-49E0-A6C2-75B20187F85A}" presName="sibTrans" presStyleLbl="sibTrans2D1" presStyleIdx="0" presStyleCnt="1"/>
      <dgm:spPr/>
      <dgm:t>
        <a:bodyPr/>
        <a:lstStyle/>
        <a:p>
          <a:endParaRPr lang="en-US"/>
        </a:p>
      </dgm:t>
    </dgm:pt>
    <dgm:pt modelId="{8D3A583C-7518-4287-9CA8-3BDBA6553BA5}" type="pres">
      <dgm:prSet presAssocID="{5501B6CB-1878-49E0-A6C2-75B20187F85A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67FDD5A9-7F54-4B19-9D12-9C5CFD6757FE}" type="pres">
      <dgm:prSet presAssocID="{D4FB1FB4-EC5A-4594-8159-3BEBDAD99E7D}" presName="node" presStyleLbl="node1" presStyleIdx="1" presStyleCnt="2" custScaleX="293496" custScaleY="1600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060EF2-84D2-4436-8898-44FB983516D4}" type="presOf" srcId="{2DA2A9D8-124F-4A43-AF0D-DF158031391F}" destId="{4FFC6EDE-A9E5-4860-A170-38E2C1B9D3E7}" srcOrd="0" destOrd="0" presId="urn:microsoft.com/office/officeart/2005/8/layout/process2"/>
    <dgm:cxn modelId="{370C639C-823F-40B5-B852-F68D4A45C395}" srcId="{5A796DAC-99D4-4961-A9E2-3227D983946C}" destId="{2DA2A9D8-124F-4A43-AF0D-DF158031391F}" srcOrd="0" destOrd="0" parTransId="{B95BD3C6-360A-483C-B9EE-6884312B647C}" sibTransId="{5501B6CB-1878-49E0-A6C2-75B20187F85A}"/>
    <dgm:cxn modelId="{D0422335-E8C4-4B41-B100-E00C60EC0BA1}" srcId="{5A796DAC-99D4-4961-A9E2-3227D983946C}" destId="{D4FB1FB4-EC5A-4594-8159-3BEBDAD99E7D}" srcOrd="1" destOrd="0" parTransId="{9C35ADF2-7C73-408C-83F8-9F25AF04CFBF}" sibTransId="{FD35B8F2-5183-4DF1-8D90-BFAE583BC1BC}"/>
    <dgm:cxn modelId="{51656157-D13B-4531-94C1-E4E3B1561138}" type="presOf" srcId="{D4FB1FB4-EC5A-4594-8159-3BEBDAD99E7D}" destId="{67FDD5A9-7F54-4B19-9D12-9C5CFD6757FE}" srcOrd="0" destOrd="0" presId="urn:microsoft.com/office/officeart/2005/8/layout/process2"/>
    <dgm:cxn modelId="{75F101FE-9BD2-4715-9664-A3A6DC1EFC71}" type="presOf" srcId="{5A796DAC-99D4-4961-A9E2-3227D983946C}" destId="{07B718DF-535F-45D5-AC22-863CA22F595E}" srcOrd="0" destOrd="0" presId="urn:microsoft.com/office/officeart/2005/8/layout/process2"/>
    <dgm:cxn modelId="{4C219B29-FC41-4017-BCC9-B36C86238AA3}" type="presOf" srcId="{5501B6CB-1878-49E0-A6C2-75B20187F85A}" destId="{8D3A583C-7518-4287-9CA8-3BDBA6553BA5}" srcOrd="1" destOrd="0" presId="urn:microsoft.com/office/officeart/2005/8/layout/process2"/>
    <dgm:cxn modelId="{C370471E-D015-4978-A7E0-5CE8AFF9638E}" type="presOf" srcId="{5501B6CB-1878-49E0-A6C2-75B20187F85A}" destId="{6D8FB469-A1DD-4260-A1E4-6D1D566F910B}" srcOrd="0" destOrd="0" presId="urn:microsoft.com/office/officeart/2005/8/layout/process2"/>
    <dgm:cxn modelId="{9D14E98E-A318-4C5B-BE47-8BE18FBBECA3}" type="presParOf" srcId="{07B718DF-535F-45D5-AC22-863CA22F595E}" destId="{4FFC6EDE-A9E5-4860-A170-38E2C1B9D3E7}" srcOrd="0" destOrd="0" presId="urn:microsoft.com/office/officeart/2005/8/layout/process2"/>
    <dgm:cxn modelId="{D89AFFE9-C67D-4CC2-8430-F787812922EF}" type="presParOf" srcId="{07B718DF-535F-45D5-AC22-863CA22F595E}" destId="{6D8FB469-A1DD-4260-A1E4-6D1D566F910B}" srcOrd="1" destOrd="0" presId="urn:microsoft.com/office/officeart/2005/8/layout/process2"/>
    <dgm:cxn modelId="{A72AB27C-AB51-41B2-AE27-DC543148DAC0}" type="presParOf" srcId="{6D8FB469-A1DD-4260-A1E4-6D1D566F910B}" destId="{8D3A583C-7518-4287-9CA8-3BDBA6553BA5}" srcOrd="0" destOrd="0" presId="urn:microsoft.com/office/officeart/2005/8/layout/process2"/>
    <dgm:cxn modelId="{72C9E425-1803-4E55-845D-A0F4C04D7B18}" type="presParOf" srcId="{07B718DF-535F-45D5-AC22-863CA22F595E}" destId="{67FDD5A9-7F54-4B19-9D12-9C5CFD6757FE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26B49C4B-AC31-4FC2-8039-28DEFE15446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C62008F-E9C0-4BC5-8C40-877164238C31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RETINAL ISCHAEMIA (VEGF↑)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B87BD201-AF5D-4A07-ACD2-220DD7461451}" type="parTrans" cxnId="{94AB4BF0-25CF-40BE-B0EF-22C75842CF2D}">
      <dgm:prSet/>
      <dgm:spPr/>
      <dgm:t>
        <a:bodyPr/>
        <a:lstStyle/>
        <a:p>
          <a:endParaRPr lang="en-US"/>
        </a:p>
      </dgm:t>
    </dgm:pt>
    <dgm:pt modelId="{607F3F6E-BA41-454C-93E8-027B9EC6A0DA}" type="sibTrans" cxnId="{94AB4BF0-25CF-40BE-B0EF-22C75842CF2D}">
      <dgm:prSet/>
      <dgm:spPr/>
      <dgm:t>
        <a:bodyPr/>
        <a:lstStyle/>
        <a:p>
          <a:endParaRPr lang="en-US"/>
        </a:p>
      </dgm:t>
    </dgm:pt>
    <dgm:pt modelId="{C741F7AB-7A3E-4FFF-B5E8-CBD8FCFB1852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NEOVASCULARIZATION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E557858A-1CC1-4A7A-AB0E-A1F6077CDFE2}" type="parTrans" cxnId="{2A93B830-79A1-4075-B18B-35358DD82A93}">
      <dgm:prSet/>
      <dgm:spPr/>
      <dgm:t>
        <a:bodyPr/>
        <a:lstStyle/>
        <a:p>
          <a:endParaRPr lang="en-US"/>
        </a:p>
      </dgm:t>
    </dgm:pt>
    <dgm:pt modelId="{40B82E8F-01C1-4351-9F49-E64B52C3593A}" type="sibTrans" cxnId="{2A93B830-79A1-4075-B18B-35358DD82A93}">
      <dgm:prSet/>
      <dgm:spPr/>
      <dgm:t>
        <a:bodyPr/>
        <a:lstStyle/>
        <a:p>
          <a:endParaRPr lang="en-US"/>
        </a:p>
      </dgm:t>
    </dgm:pt>
    <dgm:pt modelId="{63EDA036-14BF-4928-B40C-6403217CAB65}" type="pres">
      <dgm:prSet presAssocID="{26B49C4B-AC31-4FC2-8039-28DEFE15446E}" presName="Name0" presStyleCnt="0">
        <dgm:presLayoutVars>
          <dgm:dir/>
          <dgm:resizeHandles val="exact"/>
        </dgm:presLayoutVars>
      </dgm:prSet>
      <dgm:spPr/>
    </dgm:pt>
    <dgm:pt modelId="{EF33935A-CA46-495B-BBE6-AF6AD65989E5}" type="pres">
      <dgm:prSet presAssocID="{DC62008F-E9C0-4BC5-8C40-877164238C3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B49F76-E16D-4C04-82DE-DFB6169ABF01}" type="pres">
      <dgm:prSet presAssocID="{607F3F6E-BA41-454C-93E8-027B9EC6A0DA}" presName="sibTrans" presStyleLbl="sibTrans2D1" presStyleIdx="0" presStyleCnt="1"/>
      <dgm:spPr/>
      <dgm:t>
        <a:bodyPr/>
        <a:lstStyle/>
        <a:p>
          <a:endParaRPr lang="en-US"/>
        </a:p>
      </dgm:t>
    </dgm:pt>
    <dgm:pt modelId="{C0276D58-5719-4688-93DD-D0FDACD1EC6B}" type="pres">
      <dgm:prSet presAssocID="{607F3F6E-BA41-454C-93E8-027B9EC6A0DA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6EAEFCE-B25F-4E6C-BE46-D983FADB0D62}" type="pres">
      <dgm:prSet presAssocID="{C741F7AB-7A3E-4FFF-B5E8-CBD8FCFB185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2A5C25-08EF-4CB1-A3FA-A5E8B4D2E74E}" type="presOf" srcId="{607F3F6E-BA41-454C-93E8-027B9EC6A0DA}" destId="{C0276D58-5719-4688-93DD-D0FDACD1EC6B}" srcOrd="1" destOrd="0" presId="urn:microsoft.com/office/officeart/2005/8/layout/process1"/>
    <dgm:cxn modelId="{6C0A3666-9604-4A01-A524-8A117C209807}" type="presOf" srcId="{C741F7AB-7A3E-4FFF-B5E8-CBD8FCFB1852}" destId="{36EAEFCE-B25F-4E6C-BE46-D983FADB0D62}" srcOrd="0" destOrd="0" presId="urn:microsoft.com/office/officeart/2005/8/layout/process1"/>
    <dgm:cxn modelId="{4F9719AF-6233-4054-9E67-63165CA1D5B0}" type="presOf" srcId="{607F3F6E-BA41-454C-93E8-027B9EC6A0DA}" destId="{69B49F76-E16D-4C04-82DE-DFB6169ABF01}" srcOrd="0" destOrd="0" presId="urn:microsoft.com/office/officeart/2005/8/layout/process1"/>
    <dgm:cxn modelId="{D0E5A63F-C0B8-4488-B611-476A08DF3058}" type="presOf" srcId="{26B49C4B-AC31-4FC2-8039-28DEFE15446E}" destId="{63EDA036-14BF-4928-B40C-6403217CAB65}" srcOrd="0" destOrd="0" presId="urn:microsoft.com/office/officeart/2005/8/layout/process1"/>
    <dgm:cxn modelId="{B6F527F9-AE44-4017-BBD6-16AFBD3E6C03}" type="presOf" srcId="{DC62008F-E9C0-4BC5-8C40-877164238C31}" destId="{EF33935A-CA46-495B-BBE6-AF6AD65989E5}" srcOrd="0" destOrd="0" presId="urn:microsoft.com/office/officeart/2005/8/layout/process1"/>
    <dgm:cxn modelId="{2A93B830-79A1-4075-B18B-35358DD82A93}" srcId="{26B49C4B-AC31-4FC2-8039-28DEFE15446E}" destId="{C741F7AB-7A3E-4FFF-B5E8-CBD8FCFB1852}" srcOrd="1" destOrd="0" parTransId="{E557858A-1CC1-4A7A-AB0E-A1F6077CDFE2}" sibTransId="{40B82E8F-01C1-4351-9F49-E64B52C3593A}"/>
    <dgm:cxn modelId="{94AB4BF0-25CF-40BE-B0EF-22C75842CF2D}" srcId="{26B49C4B-AC31-4FC2-8039-28DEFE15446E}" destId="{DC62008F-E9C0-4BC5-8C40-877164238C31}" srcOrd="0" destOrd="0" parTransId="{B87BD201-AF5D-4A07-ACD2-220DD7461451}" sibTransId="{607F3F6E-BA41-454C-93E8-027B9EC6A0DA}"/>
    <dgm:cxn modelId="{EB6E7990-ACE0-42AE-B44B-F8E51F0D5363}" type="presParOf" srcId="{63EDA036-14BF-4928-B40C-6403217CAB65}" destId="{EF33935A-CA46-495B-BBE6-AF6AD65989E5}" srcOrd="0" destOrd="0" presId="urn:microsoft.com/office/officeart/2005/8/layout/process1"/>
    <dgm:cxn modelId="{0BEE318A-1FA8-47C7-BBDF-7C6546AAEAB5}" type="presParOf" srcId="{63EDA036-14BF-4928-B40C-6403217CAB65}" destId="{69B49F76-E16D-4C04-82DE-DFB6169ABF01}" srcOrd="1" destOrd="0" presId="urn:microsoft.com/office/officeart/2005/8/layout/process1"/>
    <dgm:cxn modelId="{F61AF992-66F3-4559-9341-90ADAED2F642}" type="presParOf" srcId="{69B49F76-E16D-4C04-82DE-DFB6169ABF01}" destId="{C0276D58-5719-4688-93DD-D0FDACD1EC6B}" srcOrd="0" destOrd="0" presId="urn:microsoft.com/office/officeart/2005/8/layout/process1"/>
    <dgm:cxn modelId="{145D8995-B91B-4F94-B351-BBC7EE3DC2EF}" type="presParOf" srcId="{63EDA036-14BF-4928-B40C-6403217CAB65}" destId="{36EAEFCE-B25F-4E6C-BE46-D983FADB0D6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C4B07115-9219-4A0B-B727-C816959D43E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062E66FA-4494-49D6-87CF-00A794711285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It has been estimated that over one-quarter of the retina has to be non-perfused before NVD develop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615AE96D-E5C3-4877-B036-122AFF7EFC75}" type="parTrans" cxnId="{EB3FF23E-FDB7-4FBE-ADD2-E251FB58AD75}">
      <dgm:prSet/>
      <dgm:spPr/>
      <dgm:t>
        <a:bodyPr/>
        <a:lstStyle/>
        <a:p>
          <a:endParaRPr lang="en-US"/>
        </a:p>
      </dgm:t>
    </dgm:pt>
    <dgm:pt modelId="{98EAD22D-BF5D-4595-893A-5B4743614EAF}" type="sibTrans" cxnId="{EB3FF23E-FDB7-4FBE-ADD2-E251FB58AD75}">
      <dgm:prSet/>
      <dgm:spPr/>
      <dgm:t>
        <a:bodyPr/>
        <a:lstStyle/>
        <a:p>
          <a:endParaRPr lang="en-US"/>
        </a:p>
      </dgm:t>
    </dgm:pt>
    <dgm:pt modelId="{3BD9557F-9AAC-420B-8840-C78CCDB33946}">
      <dgm:prSet phldrT="[Text]" custT="1"/>
      <dgm:spPr/>
      <dgm:t>
        <a:bodyPr/>
        <a:lstStyle/>
        <a:p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NVD</a:t>
          </a:r>
          <a:endParaRPr lang="en-US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Preretinal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and Vitreous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Haemorrhage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retinal detachment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32A3BE2-3E69-4B8E-B59B-F1985566306C}" type="parTrans" cxnId="{6D873C33-9D71-464A-9F06-271C2145B6A7}">
      <dgm:prSet/>
      <dgm:spPr/>
      <dgm:t>
        <a:bodyPr/>
        <a:lstStyle/>
        <a:p>
          <a:endParaRPr lang="en-US"/>
        </a:p>
      </dgm:t>
    </dgm:pt>
    <dgm:pt modelId="{875836AD-2499-4472-8CA2-764E7F10F39B}" type="sibTrans" cxnId="{6D873C33-9D71-464A-9F06-271C2145B6A7}">
      <dgm:prSet/>
      <dgm:spPr/>
      <dgm:t>
        <a:bodyPr/>
        <a:lstStyle/>
        <a:p>
          <a:endParaRPr lang="en-US"/>
        </a:p>
      </dgm:t>
    </dgm:pt>
    <dgm:pt modelId="{39980199-B4AD-4F09-B5DE-DA172F7F8A98}" type="pres">
      <dgm:prSet presAssocID="{C4B07115-9219-4A0B-B727-C816959D43E5}" presName="linearFlow" presStyleCnt="0">
        <dgm:presLayoutVars>
          <dgm:resizeHandles val="exact"/>
        </dgm:presLayoutVars>
      </dgm:prSet>
      <dgm:spPr/>
    </dgm:pt>
    <dgm:pt modelId="{E46741D3-B43A-47FC-BB60-D5BB779F5463}" type="pres">
      <dgm:prSet presAssocID="{062E66FA-4494-49D6-87CF-00A794711285}" presName="node" presStyleLbl="node1" presStyleIdx="0" presStyleCnt="2" custScaleX="2830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B163A1-87AE-44F6-BA18-46869389122C}" type="pres">
      <dgm:prSet presAssocID="{98EAD22D-BF5D-4595-893A-5B4743614EAF}" presName="sibTrans" presStyleLbl="sibTrans2D1" presStyleIdx="0" presStyleCnt="1"/>
      <dgm:spPr/>
      <dgm:t>
        <a:bodyPr/>
        <a:lstStyle/>
        <a:p>
          <a:endParaRPr lang="en-US"/>
        </a:p>
      </dgm:t>
    </dgm:pt>
    <dgm:pt modelId="{3679ABA4-E923-4792-83CB-8796DDF0A85A}" type="pres">
      <dgm:prSet presAssocID="{98EAD22D-BF5D-4595-893A-5B4743614EAF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FE95564F-138C-499C-AFFB-00A4BF5EC8EF}" type="pres">
      <dgm:prSet presAssocID="{3BD9557F-9AAC-420B-8840-C78CCDB33946}" presName="node" presStyleLbl="node1" presStyleIdx="1" presStyleCnt="2" custScaleX="2830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828C3B-7BC3-44A8-96B2-B8382BCEEA6E}" type="presOf" srcId="{98EAD22D-BF5D-4595-893A-5B4743614EAF}" destId="{3679ABA4-E923-4792-83CB-8796DDF0A85A}" srcOrd="1" destOrd="0" presId="urn:microsoft.com/office/officeart/2005/8/layout/process2"/>
    <dgm:cxn modelId="{AE18C21B-86DD-4314-827B-A1A12151AF77}" type="presOf" srcId="{062E66FA-4494-49D6-87CF-00A794711285}" destId="{E46741D3-B43A-47FC-BB60-D5BB779F5463}" srcOrd="0" destOrd="0" presId="urn:microsoft.com/office/officeart/2005/8/layout/process2"/>
    <dgm:cxn modelId="{37BD3F5D-B90E-40D0-B283-3C7BB53BEC14}" type="presOf" srcId="{98EAD22D-BF5D-4595-893A-5B4743614EAF}" destId="{7FB163A1-87AE-44F6-BA18-46869389122C}" srcOrd="0" destOrd="0" presId="urn:microsoft.com/office/officeart/2005/8/layout/process2"/>
    <dgm:cxn modelId="{03716A3A-3AAF-4366-9F3D-B26798289496}" type="presOf" srcId="{C4B07115-9219-4A0B-B727-C816959D43E5}" destId="{39980199-B4AD-4F09-B5DE-DA172F7F8A98}" srcOrd="0" destOrd="0" presId="urn:microsoft.com/office/officeart/2005/8/layout/process2"/>
    <dgm:cxn modelId="{2C45CCA9-4D3B-444C-9A14-6C45787A7766}" type="presOf" srcId="{3BD9557F-9AAC-420B-8840-C78CCDB33946}" destId="{FE95564F-138C-499C-AFFB-00A4BF5EC8EF}" srcOrd="0" destOrd="0" presId="urn:microsoft.com/office/officeart/2005/8/layout/process2"/>
    <dgm:cxn modelId="{EB3FF23E-FDB7-4FBE-ADD2-E251FB58AD75}" srcId="{C4B07115-9219-4A0B-B727-C816959D43E5}" destId="{062E66FA-4494-49D6-87CF-00A794711285}" srcOrd="0" destOrd="0" parTransId="{615AE96D-E5C3-4877-B036-122AFF7EFC75}" sibTransId="{98EAD22D-BF5D-4595-893A-5B4743614EAF}"/>
    <dgm:cxn modelId="{6D873C33-9D71-464A-9F06-271C2145B6A7}" srcId="{C4B07115-9219-4A0B-B727-C816959D43E5}" destId="{3BD9557F-9AAC-420B-8840-C78CCDB33946}" srcOrd="1" destOrd="0" parTransId="{D32A3BE2-3E69-4B8E-B59B-F1985566306C}" sibTransId="{875836AD-2499-4472-8CA2-764E7F10F39B}"/>
    <dgm:cxn modelId="{3CE36CB9-9458-47AD-AB65-5442E8271A03}" type="presParOf" srcId="{39980199-B4AD-4F09-B5DE-DA172F7F8A98}" destId="{E46741D3-B43A-47FC-BB60-D5BB779F5463}" srcOrd="0" destOrd="0" presId="urn:microsoft.com/office/officeart/2005/8/layout/process2"/>
    <dgm:cxn modelId="{37C03C8E-153E-4E5A-9149-7128226D4EFF}" type="presParOf" srcId="{39980199-B4AD-4F09-B5DE-DA172F7F8A98}" destId="{7FB163A1-87AE-44F6-BA18-46869389122C}" srcOrd="1" destOrd="0" presId="urn:microsoft.com/office/officeart/2005/8/layout/process2"/>
    <dgm:cxn modelId="{B72669D3-FCF0-4373-8C60-CFEC09F8AE87}" type="presParOf" srcId="{7FB163A1-87AE-44F6-BA18-46869389122C}" destId="{3679ABA4-E923-4792-83CB-8796DDF0A85A}" srcOrd="0" destOrd="0" presId="urn:microsoft.com/office/officeart/2005/8/layout/process2"/>
    <dgm:cxn modelId="{00D281EC-284A-47C0-99E3-39E27B2F316F}" type="presParOf" srcId="{39980199-B4AD-4F09-B5DE-DA172F7F8A98}" destId="{FE95564F-138C-499C-AFFB-00A4BF5EC8E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79DAAF51-F1A0-4BF1-9612-FDAF5B49CAF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209ACCBB-E077-40D5-A425-33F183EFF913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It has been estimated that over one-half of the retina has to be non-perfused before   new vessels develop at iris</a:t>
          </a:r>
          <a:endParaRPr lang="en-US" sz="1800" dirty="0"/>
        </a:p>
      </dgm:t>
    </dgm:pt>
    <dgm:pt modelId="{157365CF-0B54-4498-9C06-76BE8958B64E}" type="parTrans" cxnId="{2E228C1E-1F0D-4243-A625-0D9237095B36}">
      <dgm:prSet/>
      <dgm:spPr/>
      <dgm:t>
        <a:bodyPr/>
        <a:lstStyle/>
        <a:p>
          <a:endParaRPr lang="en-US"/>
        </a:p>
      </dgm:t>
    </dgm:pt>
    <dgm:pt modelId="{F15F83C8-6893-405A-A5E0-D8C9784D19AE}" type="sibTrans" cxnId="{2E228C1E-1F0D-4243-A625-0D9237095B36}">
      <dgm:prSet/>
      <dgm:spPr/>
      <dgm:t>
        <a:bodyPr/>
        <a:lstStyle/>
        <a:p>
          <a:endParaRPr lang="en-US"/>
        </a:p>
      </dgm:t>
    </dgm:pt>
    <dgm:pt modelId="{0A524E8E-7F99-4091-A9AC-5CF93BC48E6C}">
      <dgm:prSet phldrT="[Text]" custT="1"/>
      <dgm:spPr/>
      <dgm:t>
        <a:bodyPr/>
        <a:lstStyle/>
        <a:p>
          <a:r>
            <a:rPr lang="en-US" sz="2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Rubeosis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iridis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                       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Glaucoma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neovasculare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2786994-7FB3-42BB-99EE-C0024D7FE307}" type="parTrans" cxnId="{2F3880CA-B159-4211-A9BF-9F67AEEABA73}">
      <dgm:prSet/>
      <dgm:spPr/>
      <dgm:t>
        <a:bodyPr/>
        <a:lstStyle/>
        <a:p>
          <a:endParaRPr lang="en-US"/>
        </a:p>
      </dgm:t>
    </dgm:pt>
    <dgm:pt modelId="{D2643C9F-DBA8-458F-ABFF-5042588C2AAB}" type="sibTrans" cxnId="{2F3880CA-B159-4211-A9BF-9F67AEEABA73}">
      <dgm:prSet/>
      <dgm:spPr/>
      <dgm:t>
        <a:bodyPr/>
        <a:lstStyle/>
        <a:p>
          <a:endParaRPr lang="en-US"/>
        </a:p>
      </dgm:t>
    </dgm:pt>
    <dgm:pt modelId="{E31A697D-4E93-40FE-9311-461A633E0BA4}" type="pres">
      <dgm:prSet presAssocID="{79DAAF51-F1A0-4BF1-9612-FDAF5B49CAFE}" presName="linearFlow" presStyleCnt="0">
        <dgm:presLayoutVars>
          <dgm:resizeHandles val="exact"/>
        </dgm:presLayoutVars>
      </dgm:prSet>
      <dgm:spPr/>
    </dgm:pt>
    <dgm:pt modelId="{1C18B00A-ECB3-4846-B260-E04C634B98F1}" type="pres">
      <dgm:prSet presAssocID="{209ACCBB-E077-40D5-A425-33F183EFF913}" presName="node" presStyleLbl="node1" presStyleIdx="0" presStyleCnt="2" custScaleX="2830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C6007A-ECBC-4E96-B85F-8322C76A0CDE}" type="pres">
      <dgm:prSet presAssocID="{F15F83C8-6893-405A-A5E0-D8C9784D19AE}" presName="sibTrans" presStyleLbl="sibTrans2D1" presStyleIdx="0" presStyleCnt="1"/>
      <dgm:spPr/>
      <dgm:t>
        <a:bodyPr/>
        <a:lstStyle/>
        <a:p>
          <a:endParaRPr lang="en-US"/>
        </a:p>
      </dgm:t>
    </dgm:pt>
    <dgm:pt modelId="{B6A395EC-3448-43BC-9D75-B2E572836C5E}" type="pres">
      <dgm:prSet presAssocID="{F15F83C8-6893-405A-A5E0-D8C9784D19AE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71AADCBE-5458-4D5A-86B7-A3A12C8C7BA7}" type="pres">
      <dgm:prSet presAssocID="{0A524E8E-7F99-4091-A9AC-5CF93BC48E6C}" presName="node" presStyleLbl="node1" presStyleIdx="1" presStyleCnt="2" custScaleX="283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E6AB16-DBFD-472A-9AC2-2D8074EAC741}" type="presOf" srcId="{F15F83C8-6893-405A-A5E0-D8C9784D19AE}" destId="{F3C6007A-ECBC-4E96-B85F-8322C76A0CDE}" srcOrd="0" destOrd="0" presId="urn:microsoft.com/office/officeart/2005/8/layout/process2"/>
    <dgm:cxn modelId="{A9D06553-3E42-48B8-A6E9-8323A7B5F737}" type="presOf" srcId="{209ACCBB-E077-40D5-A425-33F183EFF913}" destId="{1C18B00A-ECB3-4846-B260-E04C634B98F1}" srcOrd="0" destOrd="0" presId="urn:microsoft.com/office/officeart/2005/8/layout/process2"/>
    <dgm:cxn modelId="{5833EA05-0C7C-4CEF-B667-67AE3BFB38A3}" type="presOf" srcId="{79DAAF51-F1A0-4BF1-9612-FDAF5B49CAFE}" destId="{E31A697D-4E93-40FE-9311-461A633E0BA4}" srcOrd="0" destOrd="0" presId="urn:microsoft.com/office/officeart/2005/8/layout/process2"/>
    <dgm:cxn modelId="{2F3880CA-B159-4211-A9BF-9F67AEEABA73}" srcId="{79DAAF51-F1A0-4BF1-9612-FDAF5B49CAFE}" destId="{0A524E8E-7F99-4091-A9AC-5CF93BC48E6C}" srcOrd="1" destOrd="0" parTransId="{F2786994-7FB3-42BB-99EE-C0024D7FE307}" sibTransId="{D2643C9F-DBA8-458F-ABFF-5042588C2AAB}"/>
    <dgm:cxn modelId="{C633AE5E-5DCE-4DC8-A943-BF21D363EA5F}" type="presOf" srcId="{0A524E8E-7F99-4091-A9AC-5CF93BC48E6C}" destId="{71AADCBE-5458-4D5A-86B7-A3A12C8C7BA7}" srcOrd="0" destOrd="0" presId="urn:microsoft.com/office/officeart/2005/8/layout/process2"/>
    <dgm:cxn modelId="{9C43B071-4015-4578-B128-5D6508F8A64F}" type="presOf" srcId="{F15F83C8-6893-405A-A5E0-D8C9784D19AE}" destId="{B6A395EC-3448-43BC-9D75-B2E572836C5E}" srcOrd="1" destOrd="0" presId="urn:microsoft.com/office/officeart/2005/8/layout/process2"/>
    <dgm:cxn modelId="{2E228C1E-1F0D-4243-A625-0D9237095B36}" srcId="{79DAAF51-F1A0-4BF1-9612-FDAF5B49CAFE}" destId="{209ACCBB-E077-40D5-A425-33F183EFF913}" srcOrd="0" destOrd="0" parTransId="{157365CF-0B54-4498-9C06-76BE8958B64E}" sibTransId="{F15F83C8-6893-405A-A5E0-D8C9784D19AE}"/>
    <dgm:cxn modelId="{870C3FB3-6F8F-4AE6-83F0-91D7D5244E4D}" type="presParOf" srcId="{E31A697D-4E93-40FE-9311-461A633E0BA4}" destId="{1C18B00A-ECB3-4846-B260-E04C634B98F1}" srcOrd="0" destOrd="0" presId="urn:microsoft.com/office/officeart/2005/8/layout/process2"/>
    <dgm:cxn modelId="{F160A8F3-3C8B-433F-A49E-40B7371A2BF7}" type="presParOf" srcId="{E31A697D-4E93-40FE-9311-461A633E0BA4}" destId="{F3C6007A-ECBC-4E96-B85F-8322C76A0CDE}" srcOrd="1" destOrd="0" presId="urn:microsoft.com/office/officeart/2005/8/layout/process2"/>
    <dgm:cxn modelId="{12116591-5799-4DE0-9004-5E58F5792577}" type="presParOf" srcId="{F3C6007A-ECBC-4E96-B85F-8322C76A0CDE}" destId="{B6A395EC-3448-43BC-9D75-B2E572836C5E}" srcOrd="0" destOrd="0" presId="urn:microsoft.com/office/officeart/2005/8/layout/process2"/>
    <dgm:cxn modelId="{FA204426-3F26-4567-8490-DF98AD36180D}" type="presParOf" srcId="{E31A697D-4E93-40FE-9311-461A633E0BA4}" destId="{71AADCBE-5458-4D5A-86B7-A3A12C8C7BA7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A9C45852-ECD6-47E8-83B9-C2176F0164B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878262-C1F1-4FF0-92C2-2D4B46C25874}">
      <dgm:prSet phldrT="[Text]" custT="1"/>
      <dgm:spPr/>
      <dgm:t>
        <a:bodyPr/>
        <a:lstStyle/>
        <a:p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Panretinal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Photocoagulation</a:t>
          </a:r>
          <a:r>
            <a:rPr lang="sr-Cyrl-C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              </a:t>
          </a:r>
          <a:r>
            <a:rPr lang="sr-Cyrl-CS" sz="24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2400" dirty="0" smtClean="0">
              <a:latin typeface="Times New Roman" pitchFamily="18" charset="0"/>
              <a:cs typeface="Times New Roman" pitchFamily="18" charset="0"/>
            </a:rPr>
            <a:t>PRP)</a:t>
          </a:r>
          <a:endParaRPr lang="en-US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Indications for treatment (DRS)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9FFC6EED-A711-48D6-B97B-224E8AF501D8}" type="parTrans" cxnId="{C57F3C61-5C99-4827-9D8C-B485F4EDB998}">
      <dgm:prSet/>
      <dgm:spPr/>
      <dgm:t>
        <a:bodyPr/>
        <a:lstStyle/>
        <a:p>
          <a:endParaRPr lang="en-US"/>
        </a:p>
      </dgm:t>
    </dgm:pt>
    <dgm:pt modelId="{B08D6E4F-0D8C-42D7-85EC-47AA8D114D1E}" type="sibTrans" cxnId="{C57F3C61-5C99-4827-9D8C-B485F4EDB998}">
      <dgm:prSet/>
      <dgm:spPr/>
      <dgm:t>
        <a:bodyPr/>
        <a:lstStyle/>
        <a:p>
          <a:endParaRPr lang="en-US"/>
        </a:p>
      </dgm:t>
    </dgm:pt>
    <dgm:pt modelId="{7EBB3911-0FA8-42A0-A273-A5026D1A0A06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High risk PDR                                           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1. NVD&gt;1/3 of disc                                                          2. NVD + vitreous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heamorrhage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3. NVE&gt;1/2 disc area + vitreous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haemorrhage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FCF9C67-AB16-4365-B60B-62CF9B37F0EF}" type="sibTrans" cxnId="{1B367F3A-CF86-4D8B-834C-93BB1DE649B2}">
      <dgm:prSet/>
      <dgm:spPr/>
      <dgm:t>
        <a:bodyPr/>
        <a:lstStyle/>
        <a:p>
          <a:endParaRPr lang="en-US"/>
        </a:p>
      </dgm:t>
    </dgm:pt>
    <dgm:pt modelId="{C0C50D8C-04B2-4E4F-A8A4-A3DAB0C21582}" type="parTrans" cxnId="{1B367F3A-CF86-4D8B-834C-93BB1DE649B2}">
      <dgm:prSet/>
      <dgm:spPr/>
      <dgm:t>
        <a:bodyPr/>
        <a:lstStyle/>
        <a:p>
          <a:endParaRPr lang="en-US"/>
        </a:p>
      </dgm:t>
    </dgm:pt>
    <dgm:pt modelId="{F3372F88-B183-40B0-851B-4B2067FBBE0A}" type="pres">
      <dgm:prSet presAssocID="{A9C45852-ECD6-47E8-83B9-C2176F0164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7D7754-CDBD-41E0-B7D5-7565951F7494}" type="pres">
      <dgm:prSet presAssocID="{D8878262-C1F1-4FF0-92C2-2D4B46C25874}" presName="linNode" presStyleCnt="0"/>
      <dgm:spPr/>
    </dgm:pt>
    <dgm:pt modelId="{235CE4C6-A80E-4CE5-AC77-8098C6B00E91}" type="pres">
      <dgm:prSet presAssocID="{D8878262-C1F1-4FF0-92C2-2D4B46C25874}" presName="parentText" presStyleLbl="node1" presStyleIdx="0" presStyleCnt="1" custScaleX="14591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9BC034-A6C5-4CB5-926E-BDAD2BCF1785}" type="pres">
      <dgm:prSet presAssocID="{D8878262-C1F1-4FF0-92C2-2D4B46C25874}" presName="descendantText" presStyleLbl="alignAccFollowNode1" presStyleIdx="0" presStyleCnt="1" custScaleX="162449" custScaleY="1189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367F3A-CF86-4D8B-834C-93BB1DE649B2}" srcId="{D8878262-C1F1-4FF0-92C2-2D4B46C25874}" destId="{7EBB3911-0FA8-42A0-A273-A5026D1A0A06}" srcOrd="0" destOrd="0" parTransId="{C0C50D8C-04B2-4E4F-A8A4-A3DAB0C21582}" sibTransId="{9FCF9C67-AB16-4365-B60B-62CF9B37F0EF}"/>
    <dgm:cxn modelId="{2EDF945D-47D7-4AB3-91BD-FA3CCDAB32DE}" type="presOf" srcId="{7EBB3911-0FA8-42A0-A273-A5026D1A0A06}" destId="{969BC034-A6C5-4CB5-926E-BDAD2BCF1785}" srcOrd="0" destOrd="0" presId="urn:microsoft.com/office/officeart/2005/8/layout/vList5"/>
    <dgm:cxn modelId="{C57F3C61-5C99-4827-9D8C-B485F4EDB998}" srcId="{A9C45852-ECD6-47E8-83B9-C2176F0164B3}" destId="{D8878262-C1F1-4FF0-92C2-2D4B46C25874}" srcOrd="0" destOrd="0" parTransId="{9FFC6EED-A711-48D6-B97B-224E8AF501D8}" sibTransId="{B08D6E4F-0D8C-42D7-85EC-47AA8D114D1E}"/>
    <dgm:cxn modelId="{2EE5F2CD-835B-4129-A09E-A1ADCE6BCCEB}" type="presOf" srcId="{A9C45852-ECD6-47E8-83B9-C2176F0164B3}" destId="{F3372F88-B183-40B0-851B-4B2067FBBE0A}" srcOrd="0" destOrd="0" presId="urn:microsoft.com/office/officeart/2005/8/layout/vList5"/>
    <dgm:cxn modelId="{6913BA40-B29F-45EA-B21D-E4DF393FDC2F}" type="presOf" srcId="{D8878262-C1F1-4FF0-92C2-2D4B46C25874}" destId="{235CE4C6-A80E-4CE5-AC77-8098C6B00E91}" srcOrd="0" destOrd="0" presId="urn:microsoft.com/office/officeart/2005/8/layout/vList5"/>
    <dgm:cxn modelId="{21524E6D-4030-4375-8DDE-5E755AE68FF0}" type="presParOf" srcId="{F3372F88-B183-40B0-851B-4B2067FBBE0A}" destId="{FD7D7754-CDBD-41E0-B7D5-7565951F7494}" srcOrd="0" destOrd="0" presId="urn:microsoft.com/office/officeart/2005/8/layout/vList5"/>
    <dgm:cxn modelId="{7A30F925-760A-4FD2-A672-8B998DB09246}" type="presParOf" srcId="{FD7D7754-CDBD-41E0-B7D5-7565951F7494}" destId="{235CE4C6-A80E-4CE5-AC77-8098C6B00E91}" srcOrd="0" destOrd="0" presId="urn:microsoft.com/office/officeart/2005/8/layout/vList5"/>
    <dgm:cxn modelId="{DBC4869A-D188-4EA1-8B42-2349B82D1F7E}" type="presParOf" srcId="{FD7D7754-CDBD-41E0-B7D5-7565951F7494}" destId="{969BC034-A6C5-4CB5-926E-BDAD2BCF178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4D6F60B2-8CA4-4BD8-BE77-9856F09929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67676891-3247-4357-AE1D-8C367FC3D625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The aim: to induce involution of new vessels complete elimination of NVD is extremely rare 20%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F4EC09F8-8FDE-4804-BFA4-0D6B27180E42}" type="parTrans" cxnId="{616F0624-D67B-4E6C-985A-8404086A9C7F}">
      <dgm:prSet/>
      <dgm:spPr/>
      <dgm:t>
        <a:bodyPr/>
        <a:lstStyle/>
        <a:p>
          <a:endParaRPr lang="en-US"/>
        </a:p>
      </dgm:t>
    </dgm:pt>
    <dgm:pt modelId="{3D80E055-AC0E-4DE5-8F72-55522CACE085}" type="sibTrans" cxnId="{616F0624-D67B-4E6C-985A-8404086A9C7F}">
      <dgm:prSet/>
      <dgm:spPr/>
      <dgm:t>
        <a:bodyPr/>
        <a:lstStyle/>
        <a:p>
          <a:endParaRPr lang="en-US"/>
        </a:p>
      </dgm:t>
    </dgm:pt>
    <dgm:pt modelId="{9BF78B07-675D-453A-80F0-7A163FE28AED}">
      <dgm:prSet phldrT="[Text]" custT="1"/>
      <dgm:spPr/>
      <dgm:t>
        <a:bodyPr/>
        <a:lstStyle/>
        <a:p>
          <a:r>
            <a:rPr lang="en-US" sz="2000" b="0" i="0" dirty="0" smtClean="0">
              <a:latin typeface="Times New Roman" pitchFamily="18" charset="0"/>
              <a:cs typeface="Times New Roman" pitchFamily="18" charset="0"/>
            </a:rPr>
            <a:t>The risk of severe vision loss is reduced by 50% in the next 2 years</a:t>
          </a:r>
          <a:endParaRPr lang="en-US" sz="2000" b="0" i="0" dirty="0">
            <a:latin typeface="Times New Roman" pitchFamily="18" charset="0"/>
            <a:cs typeface="Times New Roman" pitchFamily="18" charset="0"/>
          </a:endParaRPr>
        </a:p>
      </dgm:t>
    </dgm:pt>
    <dgm:pt modelId="{AE5038ED-A685-4395-AF58-1562B63E802B}" type="parTrans" cxnId="{BAE41691-6E8A-4FB5-B50B-81C94E24583C}">
      <dgm:prSet/>
      <dgm:spPr/>
      <dgm:t>
        <a:bodyPr/>
        <a:lstStyle/>
        <a:p>
          <a:endParaRPr lang="en-US"/>
        </a:p>
      </dgm:t>
    </dgm:pt>
    <dgm:pt modelId="{A072D077-09A3-42E3-A42A-D48893B35A1F}" type="sibTrans" cxnId="{BAE41691-6E8A-4FB5-B50B-81C94E24583C}">
      <dgm:prSet/>
      <dgm:spPr/>
      <dgm:t>
        <a:bodyPr/>
        <a:lstStyle/>
        <a:p>
          <a:endParaRPr lang="en-US"/>
        </a:p>
      </dgm:t>
    </dgm:pt>
    <dgm:pt modelId="{F426D7FB-24DA-481F-AFBC-CE709B734643}">
      <dgm:prSet phldrT="[Text]" custT="1"/>
      <dgm:spPr/>
      <dgm:t>
        <a:bodyPr/>
        <a:lstStyle/>
        <a:p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          </a:t>
          </a:r>
          <a:r>
            <a:rPr lang="sr-Latn-CS" sz="2000" b="1" i="1" dirty="0" smtClean="0">
              <a:latin typeface="Times New Roman" pitchFamily="18" charset="0"/>
              <a:cs typeface="Times New Roman" pitchFamily="18" charset="0"/>
            </a:rPr>
            <a:t>DRS (Diabetic Retinopathy Study)</a:t>
          </a:r>
          <a:r>
            <a:rPr lang="en-US" sz="2000" b="1" i="1" dirty="0" smtClean="0">
              <a:latin typeface="Times New Roman" pitchFamily="18" charset="0"/>
              <a:cs typeface="Times New Roman" pitchFamily="18" charset="0"/>
            </a:rPr>
            <a:t>                         </a:t>
          </a:r>
          <a:r>
            <a:rPr lang="en-US" sz="2000" b="0" i="0" dirty="0" smtClean="0">
              <a:latin typeface="Times New Roman" pitchFamily="18" charset="0"/>
              <a:cs typeface="Times New Roman" pitchFamily="18" charset="0"/>
            </a:rPr>
            <a:t>The extent of PRP is dependent on severity of PDR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                            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7DAB706E-4484-4B32-8091-7D0970F4B7D6}" type="parTrans" cxnId="{DA9519B2-7F6A-4337-B825-0366F1C2717E}">
      <dgm:prSet/>
      <dgm:spPr/>
      <dgm:t>
        <a:bodyPr/>
        <a:lstStyle/>
        <a:p>
          <a:endParaRPr lang="en-US"/>
        </a:p>
      </dgm:t>
    </dgm:pt>
    <dgm:pt modelId="{C6C80217-C202-4334-A2DC-613F5551A165}" type="sibTrans" cxnId="{DA9519B2-7F6A-4337-B825-0366F1C2717E}">
      <dgm:prSet/>
      <dgm:spPr/>
      <dgm:t>
        <a:bodyPr/>
        <a:lstStyle/>
        <a:p>
          <a:endParaRPr lang="en-US"/>
        </a:p>
      </dgm:t>
    </dgm:pt>
    <dgm:pt modelId="{D0D83156-A784-4E26-8C70-33EC73E221AF}">
      <dgm:prSet phldrT="[Text]" custT="1"/>
      <dgm:spPr/>
      <dgm:t>
        <a:bodyPr/>
        <a:lstStyle/>
        <a:p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ull scatter” LFC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             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                                    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100ms,500-1000µm, No: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000-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sr-Latn-CS" sz="2000" dirty="0" smtClean="0">
              <a:latin typeface="Times New Roman" pitchFamily="18" charset="0"/>
              <a:cs typeface="Times New Roman" pitchFamily="18" charset="0"/>
            </a:rPr>
            <a:t>000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laser burns</a:t>
          </a:r>
          <a:r>
            <a:rPr lang="sr-Cyrl-CS" sz="20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1538AE7A-39C2-43DA-99E9-C0BAADF494D4}" type="parTrans" cxnId="{9156CF43-74BC-4382-9C6D-FD64C5FAC1DC}">
      <dgm:prSet/>
      <dgm:spPr/>
      <dgm:t>
        <a:bodyPr/>
        <a:lstStyle/>
        <a:p>
          <a:endParaRPr lang="en-US"/>
        </a:p>
      </dgm:t>
    </dgm:pt>
    <dgm:pt modelId="{8EBFC8EF-6DBA-40BD-802E-1A70E2B518ED}" type="sibTrans" cxnId="{9156CF43-74BC-4382-9C6D-FD64C5FAC1DC}">
      <dgm:prSet/>
      <dgm:spPr/>
      <dgm:t>
        <a:bodyPr/>
        <a:lstStyle/>
        <a:p>
          <a:endParaRPr lang="en-US"/>
        </a:p>
      </dgm:t>
    </dgm:pt>
    <dgm:pt modelId="{1D9DD874-DDA2-4A7E-8888-12CB4A7DA0E2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Follow-up: NVD can occur again in up to 50% of eyes where initially there was a favorable response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B984F0D4-06BC-404D-BE8F-7268C4C56340}" type="parTrans" cxnId="{BA0499AA-9431-4E52-95A6-39B367246964}">
      <dgm:prSet/>
      <dgm:spPr/>
      <dgm:t>
        <a:bodyPr/>
        <a:lstStyle/>
        <a:p>
          <a:endParaRPr lang="en-US"/>
        </a:p>
      </dgm:t>
    </dgm:pt>
    <dgm:pt modelId="{CE07390B-E519-42A8-9376-2BA9085BC514}" type="sibTrans" cxnId="{BA0499AA-9431-4E52-95A6-39B367246964}">
      <dgm:prSet/>
      <dgm:spPr/>
      <dgm:t>
        <a:bodyPr/>
        <a:lstStyle/>
        <a:p>
          <a:endParaRPr lang="en-US"/>
        </a:p>
      </dgm:t>
    </dgm:pt>
    <dgm:pt modelId="{92B0862C-42A4-4E18-8C46-41D4BF95D995}" type="pres">
      <dgm:prSet presAssocID="{4D6F60B2-8CA4-4BD8-BE77-9856F09929BF}" presName="linearFlow" presStyleCnt="0">
        <dgm:presLayoutVars>
          <dgm:resizeHandles val="exact"/>
        </dgm:presLayoutVars>
      </dgm:prSet>
      <dgm:spPr/>
    </dgm:pt>
    <dgm:pt modelId="{AD3A8ADA-6815-4EAE-9E91-C7639406BF69}" type="pres">
      <dgm:prSet presAssocID="{67676891-3247-4357-AE1D-8C367FC3D625}" presName="node" presStyleLbl="node1" presStyleIdx="0" presStyleCnt="5" custScaleX="53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0C9BF0-E50B-423F-9D0C-38C19053B2F3}" type="pres">
      <dgm:prSet presAssocID="{3D80E055-AC0E-4DE5-8F72-55522CACE085}" presName="sibTrans" presStyleLbl="sibTrans2D1" presStyleIdx="0" presStyleCnt="4"/>
      <dgm:spPr/>
      <dgm:t>
        <a:bodyPr/>
        <a:lstStyle/>
        <a:p>
          <a:endParaRPr lang="en-US"/>
        </a:p>
      </dgm:t>
    </dgm:pt>
    <dgm:pt modelId="{90766347-2F66-4CA0-BA69-31C8408FCAB2}" type="pres">
      <dgm:prSet presAssocID="{3D80E055-AC0E-4DE5-8F72-55522CACE085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6A39E40E-4AB8-4888-9241-4B1BD62A1DCB}" type="pres">
      <dgm:prSet presAssocID="{9BF78B07-675D-453A-80F0-7A163FE28AED}" presName="node" presStyleLbl="node1" presStyleIdx="1" presStyleCnt="5" custScaleX="53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7B3242-081A-43EB-8869-5C7B223D684F}" type="pres">
      <dgm:prSet presAssocID="{A072D077-09A3-42E3-A42A-D48893B35A1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A2864F00-D102-47D8-A35B-AA8307B01348}" type="pres">
      <dgm:prSet presAssocID="{A072D077-09A3-42E3-A42A-D48893B35A1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C193E110-7469-4600-8616-57FFA0A246D6}" type="pres">
      <dgm:prSet presAssocID="{F426D7FB-24DA-481F-AFBC-CE709B734643}" presName="node" presStyleLbl="node1" presStyleIdx="2" presStyleCnt="5" custScaleX="53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EA7007-17A1-483C-AAB9-4CACD6F17F91}" type="pres">
      <dgm:prSet presAssocID="{C6C80217-C202-4334-A2DC-613F5551A16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BD5D29D1-909B-43D7-96C4-1E5C43B486CA}" type="pres">
      <dgm:prSet presAssocID="{C6C80217-C202-4334-A2DC-613F5551A16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6BD6FDE5-06D8-4270-88E0-FD948010F968}" type="pres">
      <dgm:prSet presAssocID="{D0D83156-A784-4E26-8C70-33EC73E221AF}" presName="node" presStyleLbl="node1" presStyleIdx="3" presStyleCnt="5" custScaleX="53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DB18BD-0FAD-4513-9239-ED55977F330B}" type="pres">
      <dgm:prSet presAssocID="{8EBFC8EF-6DBA-40BD-802E-1A70E2B518E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A9036B5F-5BA6-4FB2-8937-236DDC906FA1}" type="pres">
      <dgm:prSet presAssocID="{8EBFC8EF-6DBA-40BD-802E-1A70E2B518ED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4B084A12-1363-4405-8216-8D004A399C7A}" type="pres">
      <dgm:prSet presAssocID="{1D9DD874-DDA2-4A7E-8888-12CB4A7DA0E2}" presName="node" presStyleLbl="node1" presStyleIdx="4" presStyleCnt="5" custScaleX="53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905E2E-B0F4-4B68-85E7-36B01AC83390}" type="presOf" srcId="{9BF78B07-675D-453A-80F0-7A163FE28AED}" destId="{6A39E40E-4AB8-4888-9241-4B1BD62A1DCB}" srcOrd="0" destOrd="0" presId="urn:microsoft.com/office/officeart/2005/8/layout/process2"/>
    <dgm:cxn modelId="{FF95B252-145F-4ED8-9C22-49BC40AA1D3F}" type="presOf" srcId="{1D9DD874-DDA2-4A7E-8888-12CB4A7DA0E2}" destId="{4B084A12-1363-4405-8216-8D004A399C7A}" srcOrd="0" destOrd="0" presId="urn:microsoft.com/office/officeart/2005/8/layout/process2"/>
    <dgm:cxn modelId="{8079F124-E131-46FF-8557-C1A5C9B9A70B}" type="presOf" srcId="{C6C80217-C202-4334-A2DC-613F5551A165}" destId="{4BEA7007-17A1-483C-AAB9-4CACD6F17F91}" srcOrd="0" destOrd="0" presId="urn:microsoft.com/office/officeart/2005/8/layout/process2"/>
    <dgm:cxn modelId="{B1B2EDEB-B597-47C7-851D-60330879FFCA}" type="presOf" srcId="{4D6F60B2-8CA4-4BD8-BE77-9856F09929BF}" destId="{92B0862C-42A4-4E18-8C46-41D4BF95D995}" srcOrd="0" destOrd="0" presId="urn:microsoft.com/office/officeart/2005/8/layout/process2"/>
    <dgm:cxn modelId="{44BDBFB1-E229-4DB4-8C3D-DC58634A424E}" type="presOf" srcId="{A072D077-09A3-42E3-A42A-D48893B35A1F}" destId="{5E7B3242-081A-43EB-8869-5C7B223D684F}" srcOrd="0" destOrd="0" presId="urn:microsoft.com/office/officeart/2005/8/layout/process2"/>
    <dgm:cxn modelId="{C743A9CF-F660-4116-A622-0F498C052C49}" type="presOf" srcId="{A072D077-09A3-42E3-A42A-D48893B35A1F}" destId="{A2864F00-D102-47D8-A35B-AA8307B01348}" srcOrd="1" destOrd="0" presId="urn:microsoft.com/office/officeart/2005/8/layout/process2"/>
    <dgm:cxn modelId="{CC5F3F35-47E1-448A-9B90-860FC0709BCE}" type="presOf" srcId="{8EBFC8EF-6DBA-40BD-802E-1A70E2B518ED}" destId="{A9036B5F-5BA6-4FB2-8937-236DDC906FA1}" srcOrd="1" destOrd="0" presId="urn:microsoft.com/office/officeart/2005/8/layout/process2"/>
    <dgm:cxn modelId="{F57E68D6-DBA9-4876-90E1-38FECAD2DB7E}" type="presOf" srcId="{67676891-3247-4357-AE1D-8C367FC3D625}" destId="{AD3A8ADA-6815-4EAE-9E91-C7639406BF69}" srcOrd="0" destOrd="0" presId="urn:microsoft.com/office/officeart/2005/8/layout/process2"/>
    <dgm:cxn modelId="{DA9519B2-7F6A-4337-B825-0366F1C2717E}" srcId="{4D6F60B2-8CA4-4BD8-BE77-9856F09929BF}" destId="{F426D7FB-24DA-481F-AFBC-CE709B734643}" srcOrd="2" destOrd="0" parTransId="{7DAB706E-4484-4B32-8091-7D0970F4B7D6}" sibTransId="{C6C80217-C202-4334-A2DC-613F5551A165}"/>
    <dgm:cxn modelId="{04BE21AF-C6D5-46CD-A763-379F226CCEA2}" type="presOf" srcId="{F426D7FB-24DA-481F-AFBC-CE709B734643}" destId="{C193E110-7469-4600-8616-57FFA0A246D6}" srcOrd="0" destOrd="0" presId="urn:microsoft.com/office/officeart/2005/8/layout/process2"/>
    <dgm:cxn modelId="{8C8B3505-25DA-4D10-B30C-E2F3BEAC86FD}" type="presOf" srcId="{C6C80217-C202-4334-A2DC-613F5551A165}" destId="{BD5D29D1-909B-43D7-96C4-1E5C43B486CA}" srcOrd="1" destOrd="0" presId="urn:microsoft.com/office/officeart/2005/8/layout/process2"/>
    <dgm:cxn modelId="{970ECD7D-A30F-47E9-B8B5-C258F9EB92B2}" type="presOf" srcId="{8EBFC8EF-6DBA-40BD-802E-1A70E2B518ED}" destId="{FFDB18BD-0FAD-4513-9239-ED55977F330B}" srcOrd="0" destOrd="0" presId="urn:microsoft.com/office/officeart/2005/8/layout/process2"/>
    <dgm:cxn modelId="{2B255D14-F544-494E-A947-0ABD17BCC322}" type="presOf" srcId="{D0D83156-A784-4E26-8C70-33EC73E221AF}" destId="{6BD6FDE5-06D8-4270-88E0-FD948010F968}" srcOrd="0" destOrd="0" presId="urn:microsoft.com/office/officeart/2005/8/layout/process2"/>
    <dgm:cxn modelId="{BA0499AA-9431-4E52-95A6-39B367246964}" srcId="{4D6F60B2-8CA4-4BD8-BE77-9856F09929BF}" destId="{1D9DD874-DDA2-4A7E-8888-12CB4A7DA0E2}" srcOrd="4" destOrd="0" parTransId="{B984F0D4-06BC-404D-BE8F-7268C4C56340}" sibTransId="{CE07390B-E519-42A8-9376-2BA9085BC514}"/>
    <dgm:cxn modelId="{A70AD8FC-0E18-414F-AAE7-E59CF0A7DE4D}" type="presOf" srcId="{3D80E055-AC0E-4DE5-8F72-55522CACE085}" destId="{90766347-2F66-4CA0-BA69-31C8408FCAB2}" srcOrd="1" destOrd="0" presId="urn:microsoft.com/office/officeart/2005/8/layout/process2"/>
    <dgm:cxn modelId="{616F0624-D67B-4E6C-985A-8404086A9C7F}" srcId="{4D6F60B2-8CA4-4BD8-BE77-9856F09929BF}" destId="{67676891-3247-4357-AE1D-8C367FC3D625}" srcOrd="0" destOrd="0" parTransId="{F4EC09F8-8FDE-4804-BFA4-0D6B27180E42}" sibTransId="{3D80E055-AC0E-4DE5-8F72-55522CACE085}"/>
    <dgm:cxn modelId="{6B05BCD9-8A94-4A2B-B6A9-4F8069B61E1D}" type="presOf" srcId="{3D80E055-AC0E-4DE5-8F72-55522CACE085}" destId="{CF0C9BF0-E50B-423F-9D0C-38C19053B2F3}" srcOrd="0" destOrd="0" presId="urn:microsoft.com/office/officeart/2005/8/layout/process2"/>
    <dgm:cxn modelId="{9156CF43-74BC-4382-9C6D-FD64C5FAC1DC}" srcId="{4D6F60B2-8CA4-4BD8-BE77-9856F09929BF}" destId="{D0D83156-A784-4E26-8C70-33EC73E221AF}" srcOrd="3" destOrd="0" parTransId="{1538AE7A-39C2-43DA-99E9-C0BAADF494D4}" sibTransId="{8EBFC8EF-6DBA-40BD-802E-1A70E2B518ED}"/>
    <dgm:cxn modelId="{BAE41691-6E8A-4FB5-B50B-81C94E24583C}" srcId="{4D6F60B2-8CA4-4BD8-BE77-9856F09929BF}" destId="{9BF78B07-675D-453A-80F0-7A163FE28AED}" srcOrd="1" destOrd="0" parTransId="{AE5038ED-A685-4395-AF58-1562B63E802B}" sibTransId="{A072D077-09A3-42E3-A42A-D48893B35A1F}"/>
    <dgm:cxn modelId="{8CB60A5D-C7ED-4E97-88DB-74C16B06F93D}" type="presParOf" srcId="{92B0862C-42A4-4E18-8C46-41D4BF95D995}" destId="{AD3A8ADA-6815-4EAE-9E91-C7639406BF69}" srcOrd="0" destOrd="0" presId="urn:microsoft.com/office/officeart/2005/8/layout/process2"/>
    <dgm:cxn modelId="{36E38225-DBBD-49BC-99D5-601BAAC98905}" type="presParOf" srcId="{92B0862C-42A4-4E18-8C46-41D4BF95D995}" destId="{CF0C9BF0-E50B-423F-9D0C-38C19053B2F3}" srcOrd="1" destOrd="0" presId="urn:microsoft.com/office/officeart/2005/8/layout/process2"/>
    <dgm:cxn modelId="{9AA93D45-5EAD-4893-B1CE-A4108A888414}" type="presParOf" srcId="{CF0C9BF0-E50B-423F-9D0C-38C19053B2F3}" destId="{90766347-2F66-4CA0-BA69-31C8408FCAB2}" srcOrd="0" destOrd="0" presId="urn:microsoft.com/office/officeart/2005/8/layout/process2"/>
    <dgm:cxn modelId="{457E821D-5D61-4AD9-90FE-975A874D58A9}" type="presParOf" srcId="{92B0862C-42A4-4E18-8C46-41D4BF95D995}" destId="{6A39E40E-4AB8-4888-9241-4B1BD62A1DCB}" srcOrd="2" destOrd="0" presId="urn:microsoft.com/office/officeart/2005/8/layout/process2"/>
    <dgm:cxn modelId="{523DCB33-8696-4361-9660-24856407B29A}" type="presParOf" srcId="{92B0862C-42A4-4E18-8C46-41D4BF95D995}" destId="{5E7B3242-081A-43EB-8869-5C7B223D684F}" srcOrd="3" destOrd="0" presId="urn:microsoft.com/office/officeart/2005/8/layout/process2"/>
    <dgm:cxn modelId="{C46980D9-D0E2-45C7-A5C3-2FA479C16AAA}" type="presParOf" srcId="{5E7B3242-081A-43EB-8869-5C7B223D684F}" destId="{A2864F00-D102-47D8-A35B-AA8307B01348}" srcOrd="0" destOrd="0" presId="urn:microsoft.com/office/officeart/2005/8/layout/process2"/>
    <dgm:cxn modelId="{8D7533E6-F2D7-4135-BF7D-B333BB4723D6}" type="presParOf" srcId="{92B0862C-42A4-4E18-8C46-41D4BF95D995}" destId="{C193E110-7469-4600-8616-57FFA0A246D6}" srcOrd="4" destOrd="0" presId="urn:microsoft.com/office/officeart/2005/8/layout/process2"/>
    <dgm:cxn modelId="{01B90C31-BBFD-4E08-B2C3-9CFF049F0BF6}" type="presParOf" srcId="{92B0862C-42A4-4E18-8C46-41D4BF95D995}" destId="{4BEA7007-17A1-483C-AAB9-4CACD6F17F91}" srcOrd="5" destOrd="0" presId="urn:microsoft.com/office/officeart/2005/8/layout/process2"/>
    <dgm:cxn modelId="{3F5C69E1-5914-4FD0-9E74-EF8C47C23BB3}" type="presParOf" srcId="{4BEA7007-17A1-483C-AAB9-4CACD6F17F91}" destId="{BD5D29D1-909B-43D7-96C4-1E5C43B486CA}" srcOrd="0" destOrd="0" presId="urn:microsoft.com/office/officeart/2005/8/layout/process2"/>
    <dgm:cxn modelId="{3884131F-1D5F-4DC8-BA08-E4099C4EF025}" type="presParOf" srcId="{92B0862C-42A4-4E18-8C46-41D4BF95D995}" destId="{6BD6FDE5-06D8-4270-88E0-FD948010F968}" srcOrd="6" destOrd="0" presId="urn:microsoft.com/office/officeart/2005/8/layout/process2"/>
    <dgm:cxn modelId="{4CBD1218-842B-49A0-9FBC-03D03ABCAEEF}" type="presParOf" srcId="{92B0862C-42A4-4E18-8C46-41D4BF95D995}" destId="{FFDB18BD-0FAD-4513-9239-ED55977F330B}" srcOrd="7" destOrd="0" presId="urn:microsoft.com/office/officeart/2005/8/layout/process2"/>
    <dgm:cxn modelId="{3CD39D54-9A91-4E4E-A490-FE2326530D72}" type="presParOf" srcId="{FFDB18BD-0FAD-4513-9239-ED55977F330B}" destId="{A9036B5F-5BA6-4FB2-8937-236DDC906FA1}" srcOrd="0" destOrd="0" presId="urn:microsoft.com/office/officeart/2005/8/layout/process2"/>
    <dgm:cxn modelId="{A4DF8363-51EA-4790-8878-8C8BDF51A540}" type="presParOf" srcId="{92B0862C-42A4-4E18-8C46-41D4BF95D995}" destId="{4B084A12-1363-4405-8216-8D004A399C7A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3047CF1A-25D3-46A2-9292-001015F78DB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B01FB5-FC7F-4FC2-9882-70BD32904B6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HYPERTENSIVE RETINOPATHY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DB5BD8A-0C69-47C4-A75B-5BBF3AA81C0C}" type="parTrans" cxnId="{B37EC7F7-7F52-412F-AC13-C0DBDDC47ED0}">
      <dgm:prSet/>
      <dgm:spPr/>
      <dgm:t>
        <a:bodyPr/>
        <a:lstStyle/>
        <a:p>
          <a:endParaRPr lang="en-US"/>
        </a:p>
      </dgm:t>
    </dgm:pt>
    <dgm:pt modelId="{77E881AA-DD4E-4FF6-8F59-7C721C23D679}" type="sibTrans" cxnId="{B37EC7F7-7F52-412F-AC13-C0DBDDC47ED0}">
      <dgm:prSet/>
      <dgm:spPr/>
      <dgm:t>
        <a:bodyPr/>
        <a:lstStyle/>
        <a:p>
          <a:endParaRPr lang="en-US"/>
        </a:p>
      </dgm:t>
    </dgm:pt>
    <dgm:pt modelId="{33631A26-C5D5-4F43-8746-EB55D3A0BE2F}" type="pres">
      <dgm:prSet presAssocID="{3047CF1A-25D3-46A2-9292-001015F78DB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A60C0C0-963A-46CA-892C-69E34C34E6BB}" type="pres">
      <dgm:prSet presAssocID="{49B01FB5-FC7F-4FC2-9882-70BD32904B68}" presName="linNode" presStyleCnt="0"/>
      <dgm:spPr/>
    </dgm:pt>
    <dgm:pt modelId="{AE241C30-4034-4FF0-AFA3-1C1E1244165D}" type="pres">
      <dgm:prSet presAssocID="{49B01FB5-FC7F-4FC2-9882-70BD32904B68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2490AD-29E6-49D6-B2EC-A14291647722}" type="presOf" srcId="{3047CF1A-25D3-46A2-9292-001015F78DBF}" destId="{33631A26-C5D5-4F43-8746-EB55D3A0BE2F}" srcOrd="0" destOrd="0" presId="urn:microsoft.com/office/officeart/2005/8/layout/vList5"/>
    <dgm:cxn modelId="{B37EC7F7-7F52-412F-AC13-C0DBDDC47ED0}" srcId="{3047CF1A-25D3-46A2-9292-001015F78DBF}" destId="{49B01FB5-FC7F-4FC2-9882-70BD32904B68}" srcOrd="0" destOrd="0" parTransId="{3DB5BD8A-0C69-47C4-A75B-5BBF3AA81C0C}" sibTransId="{77E881AA-DD4E-4FF6-8F59-7C721C23D679}"/>
    <dgm:cxn modelId="{B3CA53E8-68EC-4239-BB4A-B8E9882D9AD0}" type="presOf" srcId="{49B01FB5-FC7F-4FC2-9882-70BD32904B68}" destId="{AE241C30-4034-4FF0-AFA3-1C1E1244165D}" srcOrd="0" destOrd="0" presId="urn:microsoft.com/office/officeart/2005/8/layout/vList5"/>
    <dgm:cxn modelId="{179CA7E6-C0AD-4639-9749-2F96909E1FB6}" type="presParOf" srcId="{33631A26-C5D5-4F43-8746-EB55D3A0BE2F}" destId="{3A60C0C0-963A-46CA-892C-69E34C34E6BB}" srcOrd="0" destOrd="0" presId="urn:microsoft.com/office/officeart/2005/8/layout/vList5"/>
    <dgm:cxn modelId="{1EDE99A5-A87B-402D-AAD2-AA91CF6C135A}" type="presParOf" srcId="{3A60C0C0-963A-46CA-892C-69E34C34E6BB}" destId="{AE241C30-4034-4FF0-AFA3-1C1E1244165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54AA88FA-DCE1-4223-B2B5-F26C12FBF1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5FCCE9-0F6C-44BA-8872-5E8A8476FC7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Vasoconstriction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BB76CF-3D16-4966-9D55-40A248397412}" type="parTrans" cxnId="{86548523-814A-4768-BB51-E1A924207505}">
      <dgm:prSet/>
      <dgm:spPr/>
      <dgm:t>
        <a:bodyPr/>
        <a:lstStyle/>
        <a:p>
          <a:endParaRPr lang="en-US"/>
        </a:p>
      </dgm:t>
    </dgm:pt>
    <dgm:pt modelId="{30638D88-0CB4-4E0F-A510-7300F31F091B}" type="sibTrans" cxnId="{86548523-814A-4768-BB51-E1A924207505}">
      <dgm:prSet/>
      <dgm:spPr/>
      <dgm:t>
        <a:bodyPr/>
        <a:lstStyle/>
        <a:p>
          <a:endParaRPr lang="en-US"/>
        </a:p>
      </dgm:t>
    </dgm:pt>
    <dgm:pt modelId="{E7D1ED87-85E8-4F92-8853-3AFB47EAD635}">
      <dgm:prSet phldrT="[Text]" custT="1"/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Generelazed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and focal arteriolar narrowing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DC4276-913F-471B-852F-C254F38E2AB4}" type="parTrans" cxnId="{E6167F6E-6A3B-41E2-ADE0-1BF8E6375E99}">
      <dgm:prSet/>
      <dgm:spPr/>
      <dgm:t>
        <a:bodyPr/>
        <a:lstStyle/>
        <a:p>
          <a:endParaRPr lang="en-US"/>
        </a:p>
      </dgm:t>
    </dgm:pt>
    <dgm:pt modelId="{3ACE5796-8D0C-4443-B3A3-EB8FC8734836}" type="sibTrans" cxnId="{E6167F6E-6A3B-41E2-ADE0-1BF8E6375E99}">
      <dgm:prSet/>
      <dgm:spPr/>
      <dgm:t>
        <a:bodyPr/>
        <a:lstStyle/>
        <a:p>
          <a:endParaRPr lang="en-US"/>
        </a:p>
      </dgm:t>
    </dgm:pt>
    <dgm:pt modelId="{C1A370BA-24B9-4866-B11F-1A406D421930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3951AC-34B5-40B3-A572-0CDC834A12CC}" type="parTrans" cxnId="{E7E92F9D-CBFA-43A1-B86A-84162193A3AA}">
      <dgm:prSet/>
      <dgm:spPr/>
      <dgm:t>
        <a:bodyPr/>
        <a:lstStyle/>
        <a:p>
          <a:endParaRPr lang="en-US"/>
        </a:p>
      </dgm:t>
    </dgm:pt>
    <dgm:pt modelId="{26C2EA67-7B0D-400A-8733-D629C6200AF3}" type="sibTrans" cxnId="{E7E92F9D-CBFA-43A1-B86A-84162193A3AA}">
      <dgm:prSet/>
      <dgm:spPr/>
      <dgm:t>
        <a:bodyPr/>
        <a:lstStyle/>
        <a:p>
          <a:endParaRPr lang="en-US"/>
        </a:p>
      </dgm:t>
    </dgm:pt>
    <dgm:pt modelId="{5E9955A1-DCE0-4BCB-BF47-3801A59F5CA6}">
      <dgm:prSet phldrT="[Text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Flame-shaped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hard exudates, retinal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edema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D5C510-3E27-4177-A92D-19031759F6C8}" type="parTrans" cxnId="{3F5C5690-70EE-406E-AF02-72EB1F0E25CC}">
      <dgm:prSet/>
      <dgm:spPr/>
      <dgm:t>
        <a:bodyPr/>
        <a:lstStyle/>
        <a:p>
          <a:endParaRPr lang="en-US"/>
        </a:p>
      </dgm:t>
    </dgm:pt>
    <dgm:pt modelId="{84EBB473-78EB-4A33-88A6-48692A984376}" type="sibTrans" cxnId="{3F5C5690-70EE-406E-AF02-72EB1F0E25CC}">
      <dgm:prSet/>
      <dgm:spPr/>
      <dgm:t>
        <a:bodyPr/>
        <a:lstStyle/>
        <a:p>
          <a:endParaRPr lang="en-US"/>
        </a:p>
      </dgm:t>
    </dgm:pt>
    <dgm:pt modelId="{B1731569-3F33-43CD-82EE-8D75FFE3CC68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Obstruction of the arterioles→ cotton wool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8029B5-CFFA-45D9-BA00-8D9F494FC304}" type="parTrans" cxnId="{65D78078-A7CF-4D31-9377-14815DD6C142}">
      <dgm:prSet/>
      <dgm:spPr/>
      <dgm:t>
        <a:bodyPr/>
        <a:lstStyle/>
        <a:p>
          <a:endParaRPr lang="en-US"/>
        </a:p>
      </dgm:t>
    </dgm:pt>
    <dgm:pt modelId="{4B88B181-87C4-4D3B-B940-B764BD012082}" type="sibTrans" cxnId="{65D78078-A7CF-4D31-9377-14815DD6C142}">
      <dgm:prSet/>
      <dgm:spPr/>
      <dgm:t>
        <a:bodyPr/>
        <a:lstStyle/>
        <a:p>
          <a:endParaRPr lang="en-US"/>
        </a:p>
      </dgm:t>
    </dgm:pt>
    <dgm:pt modelId="{8CC8D413-0331-4695-8F10-5BEB4238094B}" type="pres">
      <dgm:prSet presAssocID="{54AA88FA-DCE1-4223-B2B5-F26C12FBF1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40D994-3F92-469D-9071-81142453660C}" type="pres">
      <dgm:prSet presAssocID="{F15FCCE9-0F6C-44BA-8872-5E8A8476FC7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CF1C-41B3-4084-9C64-2049BED739D0}" type="pres">
      <dgm:prSet presAssocID="{F15FCCE9-0F6C-44BA-8872-5E8A8476FC7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49218-338A-4743-83E9-8748FB465334}" type="pres">
      <dgm:prSet presAssocID="{C1A370BA-24B9-4866-B11F-1A406D42193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BEA5E5-D07C-404B-8C58-29BC727D8A58}" type="pres">
      <dgm:prSet presAssocID="{C1A370BA-24B9-4866-B11F-1A406D42193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D78078-A7CF-4D31-9377-14815DD6C142}" srcId="{F15FCCE9-0F6C-44BA-8872-5E8A8476FC75}" destId="{B1731569-3F33-43CD-82EE-8D75FFE3CC68}" srcOrd="1" destOrd="0" parTransId="{C88029B5-CFFA-45D9-BA00-8D9F494FC304}" sibTransId="{4B88B181-87C4-4D3B-B940-B764BD012082}"/>
    <dgm:cxn modelId="{77925AC1-9E7D-40CA-A6C7-DCB52A0E8DFA}" type="presOf" srcId="{C1A370BA-24B9-4866-B11F-1A406D421930}" destId="{9F949218-338A-4743-83E9-8748FB465334}" srcOrd="0" destOrd="0" presId="urn:microsoft.com/office/officeart/2005/8/layout/vList2"/>
    <dgm:cxn modelId="{86548523-814A-4768-BB51-E1A924207505}" srcId="{54AA88FA-DCE1-4223-B2B5-F26C12FBF150}" destId="{F15FCCE9-0F6C-44BA-8872-5E8A8476FC75}" srcOrd="0" destOrd="0" parTransId="{17BB76CF-3D16-4966-9D55-40A248397412}" sibTransId="{30638D88-0CB4-4E0F-A510-7300F31F091B}"/>
    <dgm:cxn modelId="{488E21FD-6320-40BA-A59A-B5B5615C766A}" type="presOf" srcId="{E7D1ED87-85E8-4F92-8853-3AFB47EAD635}" destId="{520ACF1C-41B3-4084-9C64-2049BED739D0}" srcOrd="0" destOrd="0" presId="urn:microsoft.com/office/officeart/2005/8/layout/vList2"/>
    <dgm:cxn modelId="{75E1238A-D16D-464E-BF1D-2501BB2C9169}" type="presOf" srcId="{54AA88FA-DCE1-4223-B2B5-F26C12FBF150}" destId="{8CC8D413-0331-4695-8F10-5BEB4238094B}" srcOrd="0" destOrd="0" presId="urn:microsoft.com/office/officeart/2005/8/layout/vList2"/>
    <dgm:cxn modelId="{E6167F6E-6A3B-41E2-ADE0-1BF8E6375E99}" srcId="{F15FCCE9-0F6C-44BA-8872-5E8A8476FC75}" destId="{E7D1ED87-85E8-4F92-8853-3AFB47EAD635}" srcOrd="0" destOrd="0" parTransId="{CFDC4276-913F-471B-852F-C254F38E2AB4}" sibTransId="{3ACE5796-8D0C-4443-B3A3-EB8FC8734836}"/>
    <dgm:cxn modelId="{E7E92F9D-CBFA-43A1-B86A-84162193A3AA}" srcId="{54AA88FA-DCE1-4223-B2B5-F26C12FBF150}" destId="{C1A370BA-24B9-4866-B11F-1A406D421930}" srcOrd="1" destOrd="0" parTransId="{6D3951AC-34B5-40B3-A572-0CDC834A12CC}" sibTransId="{26C2EA67-7B0D-400A-8733-D629C6200AF3}"/>
    <dgm:cxn modelId="{A3224589-0744-41CB-971C-CEAD2EE0BA4F}" type="presOf" srcId="{5E9955A1-DCE0-4BCB-BF47-3801A59F5CA6}" destId="{6DBEA5E5-D07C-404B-8C58-29BC727D8A58}" srcOrd="0" destOrd="0" presId="urn:microsoft.com/office/officeart/2005/8/layout/vList2"/>
    <dgm:cxn modelId="{25CE2F6C-1302-4057-8382-FCE0CC18F6D8}" type="presOf" srcId="{F15FCCE9-0F6C-44BA-8872-5E8A8476FC75}" destId="{9940D994-3F92-469D-9071-81142453660C}" srcOrd="0" destOrd="0" presId="urn:microsoft.com/office/officeart/2005/8/layout/vList2"/>
    <dgm:cxn modelId="{CA07230E-C782-4E8C-83C7-4B1E75B25972}" type="presOf" srcId="{B1731569-3F33-43CD-82EE-8D75FFE3CC68}" destId="{520ACF1C-41B3-4084-9C64-2049BED739D0}" srcOrd="0" destOrd="1" presId="urn:microsoft.com/office/officeart/2005/8/layout/vList2"/>
    <dgm:cxn modelId="{3F5C5690-70EE-406E-AF02-72EB1F0E25CC}" srcId="{C1A370BA-24B9-4866-B11F-1A406D421930}" destId="{5E9955A1-DCE0-4BCB-BF47-3801A59F5CA6}" srcOrd="0" destOrd="0" parTransId="{9BD5C510-3E27-4177-A92D-19031759F6C8}" sibTransId="{84EBB473-78EB-4A33-88A6-48692A984376}"/>
    <dgm:cxn modelId="{6A32D8AB-42A3-4A56-BA55-284579088014}" type="presParOf" srcId="{8CC8D413-0331-4695-8F10-5BEB4238094B}" destId="{9940D994-3F92-469D-9071-81142453660C}" srcOrd="0" destOrd="0" presId="urn:microsoft.com/office/officeart/2005/8/layout/vList2"/>
    <dgm:cxn modelId="{A4EB7286-21E2-4924-99F6-2F6C544D50E7}" type="presParOf" srcId="{8CC8D413-0331-4695-8F10-5BEB4238094B}" destId="{520ACF1C-41B3-4084-9C64-2049BED739D0}" srcOrd="1" destOrd="0" presId="urn:microsoft.com/office/officeart/2005/8/layout/vList2"/>
    <dgm:cxn modelId="{3DC88927-CD6A-4CB7-B003-E593DC632548}" type="presParOf" srcId="{8CC8D413-0331-4695-8F10-5BEB4238094B}" destId="{9F949218-338A-4743-83E9-8748FB465334}" srcOrd="2" destOrd="0" presId="urn:microsoft.com/office/officeart/2005/8/layout/vList2"/>
    <dgm:cxn modelId="{9B25AA53-4190-43C2-B8FF-E442FB0968D0}" type="presParOf" srcId="{8CC8D413-0331-4695-8F10-5BEB4238094B}" destId="{6DBEA5E5-D07C-404B-8C58-29BC727D8A5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54AA88FA-DCE1-4223-B2B5-F26C12FBF1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5FCCE9-0F6C-44BA-8872-5E8A8476FC7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Arteriosclerosis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BB76CF-3D16-4966-9D55-40A248397412}" type="parTrans" cxnId="{86548523-814A-4768-BB51-E1A924207505}">
      <dgm:prSet/>
      <dgm:spPr/>
      <dgm:t>
        <a:bodyPr/>
        <a:lstStyle/>
        <a:p>
          <a:endParaRPr lang="en-US"/>
        </a:p>
      </dgm:t>
    </dgm:pt>
    <dgm:pt modelId="{30638D88-0CB4-4E0F-A510-7300F31F091B}" type="sibTrans" cxnId="{86548523-814A-4768-BB51-E1A924207505}">
      <dgm:prSet/>
      <dgm:spPr/>
      <dgm:t>
        <a:bodyPr/>
        <a:lstStyle/>
        <a:p>
          <a:endParaRPr lang="en-US"/>
        </a:p>
      </dgm:t>
    </dgm:pt>
    <dgm:pt modelId="{354DCE67-576D-4169-9361-6AB3880FDE25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Changes at arteriovenous crossings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C79DB5-794E-4EF0-A694-415E1D08E647}" type="parTrans" cxnId="{8B39B596-6163-4D34-8DD0-88D3142F28C2}">
      <dgm:prSet/>
      <dgm:spPr/>
      <dgm:t>
        <a:bodyPr/>
        <a:lstStyle/>
        <a:p>
          <a:endParaRPr lang="en-US"/>
        </a:p>
      </dgm:t>
    </dgm:pt>
    <dgm:pt modelId="{58235424-C1EE-4F31-947E-E9ABA2AABF77}" type="sibTrans" cxnId="{8B39B596-6163-4D34-8DD0-88D3142F28C2}">
      <dgm:prSet/>
      <dgm:spPr/>
      <dgm:t>
        <a:bodyPr/>
        <a:lstStyle/>
        <a:p>
          <a:endParaRPr lang="en-US"/>
        </a:p>
      </dgm:t>
    </dgm:pt>
    <dgm:pt modelId="{07C18339-91DF-4D78-BAF8-936F2E990FFA}">
      <dgm:prSet phldrT="[Text]" custT="1"/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Salus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sign: deflection of veins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909278-4406-40F8-A8FC-C0E34CDE3A8B}" type="parTrans" cxnId="{4AD5B472-47CB-4888-95B6-BA0D6FF0012F}">
      <dgm:prSet/>
      <dgm:spPr/>
      <dgm:t>
        <a:bodyPr/>
        <a:lstStyle/>
        <a:p>
          <a:endParaRPr lang="en-US"/>
        </a:p>
      </dgm:t>
    </dgm:pt>
    <dgm:pt modelId="{080C1EAD-FB22-46ED-B748-F3874FACBBFC}" type="sibTrans" cxnId="{4AD5B472-47CB-4888-95B6-BA0D6FF0012F}">
      <dgm:prSet/>
      <dgm:spPr/>
      <dgm:t>
        <a:bodyPr/>
        <a:lstStyle/>
        <a:p>
          <a:endParaRPr lang="en-US"/>
        </a:p>
      </dgm:t>
    </dgm:pt>
    <dgm:pt modelId="{BA6F5795-BB28-40FE-8B43-6D5F7313C9C6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vessel wall (intimal hyalinization, medial hypertrophy and endothelial hyperplasia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F66175-9FC6-4AD1-8F76-88D433299CD8}" type="parTrans" cxnId="{409D7FD3-47CF-444D-92AE-095214AE8901}">
      <dgm:prSet/>
      <dgm:spPr/>
      <dgm:t>
        <a:bodyPr/>
        <a:lstStyle/>
        <a:p>
          <a:endParaRPr lang="en-US"/>
        </a:p>
      </dgm:t>
    </dgm:pt>
    <dgm:pt modelId="{58505FDF-D5E9-4369-B972-D24D92877057}" type="sibTrans" cxnId="{409D7FD3-47CF-444D-92AE-095214AE8901}">
      <dgm:prSet/>
      <dgm:spPr/>
      <dgm:t>
        <a:bodyPr/>
        <a:lstStyle/>
        <a:p>
          <a:endParaRPr lang="en-US"/>
        </a:p>
      </dgm:t>
    </dgm:pt>
    <dgm:pt modelId="{8BE961C3-A16E-4023-9304-F0A257223098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Bonet sign: banking of veins distal to AV crossings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9FEECF-D879-483B-8916-C307DB3A7539}" type="parTrans" cxnId="{0003DE55-3D6A-428F-9FB6-154EB8F789D1}">
      <dgm:prSet/>
      <dgm:spPr/>
      <dgm:t>
        <a:bodyPr/>
        <a:lstStyle/>
        <a:p>
          <a:endParaRPr lang="en-US"/>
        </a:p>
      </dgm:t>
    </dgm:pt>
    <dgm:pt modelId="{554CB583-B5E5-411B-A834-F919E0B2BEC1}" type="sibTrans" cxnId="{0003DE55-3D6A-428F-9FB6-154EB8F789D1}">
      <dgm:prSet/>
      <dgm:spPr/>
      <dgm:t>
        <a:bodyPr/>
        <a:lstStyle/>
        <a:p>
          <a:endParaRPr lang="en-US"/>
        </a:p>
      </dgm:t>
    </dgm:pt>
    <dgm:pt modelId="{FCFC45D6-62C0-4770-A5E7-D103549BEFDD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Gunn sign:tapering of veins on either side of the crossings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227399-6885-4E9A-89EB-28F10958ADB0}" type="parTrans" cxnId="{053DA5CF-8D4B-4D42-882B-50C45F1DAB13}">
      <dgm:prSet/>
      <dgm:spPr/>
      <dgm:t>
        <a:bodyPr/>
        <a:lstStyle/>
        <a:p>
          <a:endParaRPr lang="en-US"/>
        </a:p>
      </dgm:t>
    </dgm:pt>
    <dgm:pt modelId="{29BC7B37-6D18-47B1-B6B0-3106C5668FB4}" type="sibTrans" cxnId="{053DA5CF-8D4B-4D42-882B-50C45F1DAB13}">
      <dgm:prSet/>
      <dgm:spPr/>
      <dgm:t>
        <a:bodyPr/>
        <a:lstStyle/>
        <a:p>
          <a:endParaRPr lang="en-US"/>
        </a:p>
      </dgm:t>
    </dgm:pt>
    <dgm:pt modelId="{38A1B36B-B681-46B5-B1BF-0407BD6C0C2B}">
      <dgm:prSet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Right- angled deflection of veins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56C0EE-92B9-4F3A-AAD8-8F704DF6ED80}" type="parTrans" cxnId="{E22DAA70-D25C-480E-B1C3-93884B21A37B}">
      <dgm:prSet/>
      <dgm:spPr/>
      <dgm:t>
        <a:bodyPr/>
        <a:lstStyle/>
        <a:p>
          <a:endParaRPr lang="en-US"/>
        </a:p>
      </dgm:t>
    </dgm:pt>
    <dgm:pt modelId="{17A1ADC2-4ADD-4CB9-85D1-1720639BDC04}" type="sibTrans" cxnId="{E22DAA70-D25C-480E-B1C3-93884B21A37B}">
      <dgm:prSet/>
      <dgm:spPr/>
      <dgm:t>
        <a:bodyPr/>
        <a:lstStyle/>
        <a:p>
          <a:endParaRPr lang="en-US"/>
        </a:p>
      </dgm:t>
    </dgm:pt>
    <dgm:pt modelId="{8CC8D413-0331-4695-8F10-5BEB4238094B}" type="pres">
      <dgm:prSet presAssocID="{54AA88FA-DCE1-4223-B2B5-F26C12FBF1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40D994-3F92-469D-9071-81142453660C}" type="pres">
      <dgm:prSet presAssocID="{F15FCCE9-0F6C-44BA-8872-5E8A8476FC7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CF1C-41B3-4084-9C64-2049BED739D0}" type="pres">
      <dgm:prSet presAssocID="{F15FCCE9-0F6C-44BA-8872-5E8A8476FC7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5199EF-0CA7-42BF-A7CD-014437C08A74}" type="pres">
      <dgm:prSet presAssocID="{354DCE67-576D-4169-9361-6AB3880FDE2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01AFE4-5BAA-44A7-8017-38DE20ABF811}" type="pres">
      <dgm:prSet presAssocID="{354DCE67-576D-4169-9361-6AB3880FDE2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F02045-D65E-4E79-BDD8-C880B9B33985}" type="presOf" srcId="{8BE961C3-A16E-4023-9304-F0A257223098}" destId="{C001AFE4-5BAA-44A7-8017-38DE20ABF811}" srcOrd="0" destOrd="1" presId="urn:microsoft.com/office/officeart/2005/8/layout/vList2"/>
    <dgm:cxn modelId="{9B3B1FD7-8A4D-40C6-89A2-EA6EC7D17CC2}" type="presOf" srcId="{354DCE67-576D-4169-9361-6AB3880FDE25}" destId="{815199EF-0CA7-42BF-A7CD-014437C08A74}" srcOrd="0" destOrd="0" presId="urn:microsoft.com/office/officeart/2005/8/layout/vList2"/>
    <dgm:cxn modelId="{62FBB9CE-CB67-4DDB-A42A-56A3849324E7}" type="presOf" srcId="{07C18339-91DF-4D78-BAF8-936F2E990FFA}" destId="{C001AFE4-5BAA-44A7-8017-38DE20ABF811}" srcOrd="0" destOrd="0" presId="urn:microsoft.com/office/officeart/2005/8/layout/vList2"/>
    <dgm:cxn modelId="{4AD5B472-47CB-4888-95B6-BA0D6FF0012F}" srcId="{354DCE67-576D-4169-9361-6AB3880FDE25}" destId="{07C18339-91DF-4D78-BAF8-936F2E990FFA}" srcOrd="0" destOrd="0" parTransId="{7D909278-4406-40F8-A8FC-C0E34CDE3A8B}" sibTransId="{080C1EAD-FB22-46ED-B748-F3874FACBBFC}"/>
    <dgm:cxn modelId="{1498ECFE-ADF8-44C4-BDC9-A3D1806D5013}" type="presOf" srcId="{38A1B36B-B681-46B5-B1BF-0407BD6C0C2B}" destId="{C001AFE4-5BAA-44A7-8017-38DE20ABF811}" srcOrd="0" destOrd="3" presId="urn:microsoft.com/office/officeart/2005/8/layout/vList2"/>
    <dgm:cxn modelId="{41F6401B-44A5-49F5-B5B1-B431C6FA2C15}" type="presOf" srcId="{BA6F5795-BB28-40FE-8B43-6D5F7313C9C6}" destId="{520ACF1C-41B3-4084-9C64-2049BED739D0}" srcOrd="0" destOrd="0" presId="urn:microsoft.com/office/officeart/2005/8/layout/vList2"/>
    <dgm:cxn modelId="{DA204CF0-E362-4D48-82B3-63587AD36228}" type="presOf" srcId="{FCFC45D6-62C0-4770-A5E7-D103549BEFDD}" destId="{C001AFE4-5BAA-44A7-8017-38DE20ABF811}" srcOrd="0" destOrd="2" presId="urn:microsoft.com/office/officeart/2005/8/layout/vList2"/>
    <dgm:cxn modelId="{86548523-814A-4768-BB51-E1A924207505}" srcId="{54AA88FA-DCE1-4223-B2B5-F26C12FBF150}" destId="{F15FCCE9-0F6C-44BA-8872-5E8A8476FC75}" srcOrd="0" destOrd="0" parTransId="{17BB76CF-3D16-4966-9D55-40A248397412}" sibTransId="{30638D88-0CB4-4E0F-A510-7300F31F091B}"/>
    <dgm:cxn modelId="{8B39B596-6163-4D34-8DD0-88D3142F28C2}" srcId="{54AA88FA-DCE1-4223-B2B5-F26C12FBF150}" destId="{354DCE67-576D-4169-9361-6AB3880FDE25}" srcOrd="1" destOrd="0" parTransId="{53C79DB5-794E-4EF0-A694-415E1D08E647}" sibTransId="{58235424-C1EE-4F31-947E-E9ABA2AABF77}"/>
    <dgm:cxn modelId="{25CE2F6C-1302-4057-8382-FCE0CC18F6D8}" type="presOf" srcId="{F15FCCE9-0F6C-44BA-8872-5E8A8476FC75}" destId="{9940D994-3F92-469D-9071-81142453660C}" srcOrd="0" destOrd="0" presId="urn:microsoft.com/office/officeart/2005/8/layout/vList2"/>
    <dgm:cxn modelId="{409D7FD3-47CF-444D-92AE-095214AE8901}" srcId="{F15FCCE9-0F6C-44BA-8872-5E8A8476FC75}" destId="{BA6F5795-BB28-40FE-8B43-6D5F7313C9C6}" srcOrd="0" destOrd="0" parTransId="{17F66175-9FC6-4AD1-8F76-88D433299CD8}" sibTransId="{58505FDF-D5E9-4369-B972-D24D92877057}"/>
    <dgm:cxn modelId="{75E1238A-D16D-464E-BF1D-2501BB2C9169}" type="presOf" srcId="{54AA88FA-DCE1-4223-B2B5-F26C12FBF150}" destId="{8CC8D413-0331-4695-8F10-5BEB4238094B}" srcOrd="0" destOrd="0" presId="urn:microsoft.com/office/officeart/2005/8/layout/vList2"/>
    <dgm:cxn modelId="{E22DAA70-D25C-480E-B1C3-93884B21A37B}" srcId="{354DCE67-576D-4169-9361-6AB3880FDE25}" destId="{38A1B36B-B681-46B5-B1BF-0407BD6C0C2B}" srcOrd="3" destOrd="0" parTransId="{C956C0EE-92B9-4F3A-AAD8-8F704DF6ED80}" sibTransId="{17A1ADC2-4ADD-4CB9-85D1-1720639BDC04}"/>
    <dgm:cxn modelId="{053DA5CF-8D4B-4D42-882B-50C45F1DAB13}" srcId="{354DCE67-576D-4169-9361-6AB3880FDE25}" destId="{FCFC45D6-62C0-4770-A5E7-D103549BEFDD}" srcOrd="2" destOrd="0" parTransId="{8A227399-6885-4E9A-89EB-28F10958ADB0}" sibTransId="{29BC7B37-6D18-47B1-B6B0-3106C5668FB4}"/>
    <dgm:cxn modelId="{0003DE55-3D6A-428F-9FB6-154EB8F789D1}" srcId="{354DCE67-576D-4169-9361-6AB3880FDE25}" destId="{8BE961C3-A16E-4023-9304-F0A257223098}" srcOrd="1" destOrd="0" parTransId="{FD9FEECF-D879-483B-8916-C307DB3A7539}" sibTransId="{554CB583-B5E5-411B-A834-F919E0B2BEC1}"/>
    <dgm:cxn modelId="{6A32D8AB-42A3-4A56-BA55-284579088014}" type="presParOf" srcId="{8CC8D413-0331-4695-8F10-5BEB4238094B}" destId="{9940D994-3F92-469D-9071-81142453660C}" srcOrd="0" destOrd="0" presId="urn:microsoft.com/office/officeart/2005/8/layout/vList2"/>
    <dgm:cxn modelId="{1B7F4244-CF5B-49B2-9ADA-4552941B9119}" type="presParOf" srcId="{8CC8D413-0331-4695-8F10-5BEB4238094B}" destId="{520ACF1C-41B3-4084-9C64-2049BED739D0}" srcOrd="1" destOrd="0" presId="urn:microsoft.com/office/officeart/2005/8/layout/vList2"/>
    <dgm:cxn modelId="{8934F5EE-6D4A-4073-867B-EB41B5EA9F20}" type="presParOf" srcId="{8CC8D413-0331-4695-8F10-5BEB4238094B}" destId="{815199EF-0CA7-42BF-A7CD-014437C08A74}" srcOrd="2" destOrd="0" presId="urn:microsoft.com/office/officeart/2005/8/layout/vList2"/>
    <dgm:cxn modelId="{4BBC3D71-B654-4932-9352-3BE2E8364F5A}" type="presParOf" srcId="{8CC8D413-0331-4695-8F10-5BEB4238094B}" destId="{C001AFE4-5BAA-44A7-8017-38DE20ABF81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6541CCB-5453-4C0B-977D-3342A0291D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E8C400-410C-4541-8D17-BB04A6E4D5FF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Peripheral retina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4F7B629-418F-4F5D-9654-52560C6D5D1F}" type="parTrans" cxnId="{1D7702FD-8233-4CB9-A78F-07B12B3EA621}">
      <dgm:prSet/>
      <dgm:spPr/>
      <dgm:t>
        <a:bodyPr/>
        <a:lstStyle/>
        <a:p>
          <a:endParaRPr lang="en-US"/>
        </a:p>
      </dgm:t>
    </dgm:pt>
    <dgm:pt modelId="{3C97A9D0-8511-4657-B342-C4221A703ECA}" type="sibTrans" cxnId="{1D7702FD-8233-4CB9-A78F-07B12B3EA621}">
      <dgm:prSet/>
      <dgm:spPr/>
      <dgm:t>
        <a:bodyPr/>
        <a:lstStyle/>
        <a:p>
          <a:endParaRPr lang="en-US"/>
        </a:p>
      </dgm:t>
    </dgm:pt>
    <dgm:pt modelId="{EC57729F-BE4B-49A2-A580-4DB9D818CBB7}" type="pres">
      <dgm:prSet presAssocID="{C6541CCB-5453-4C0B-977D-3342A0291D6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24BD8E-8A67-4846-AF19-06F73F3F16C7}" type="pres">
      <dgm:prSet presAssocID="{8AE8C400-410C-4541-8D17-BB04A6E4D5F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7702FD-8233-4CB9-A78F-07B12B3EA621}" srcId="{C6541CCB-5453-4C0B-977D-3342A0291D6B}" destId="{8AE8C400-410C-4541-8D17-BB04A6E4D5FF}" srcOrd="0" destOrd="0" parTransId="{94F7B629-418F-4F5D-9654-52560C6D5D1F}" sibTransId="{3C97A9D0-8511-4657-B342-C4221A703ECA}"/>
    <dgm:cxn modelId="{4B314461-865A-4EA5-896A-FD50B1D00E9B}" type="presOf" srcId="{C6541CCB-5453-4C0B-977D-3342A0291D6B}" destId="{EC57729F-BE4B-49A2-A580-4DB9D818CBB7}" srcOrd="0" destOrd="0" presId="urn:microsoft.com/office/officeart/2005/8/layout/vList2"/>
    <dgm:cxn modelId="{8706F2F9-47F0-4D47-A897-D58F6CEA0E4A}" type="presOf" srcId="{8AE8C400-410C-4541-8D17-BB04A6E4D5FF}" destId="{D324BD8E-8A67-4846-AF19-06F73F3F16C7}" srcOrd="0" destOrd="0" presId="urn:microsoft.com/office/officeart/2005/8/layout/vList2"/>
    <dgm:cxn modelId="{F9C62DB0-35A4-407A-9D21-708BCBDB255C}" type="presParOf" srcId="{EC57729F-BE4B-49A2-A580-4DB9D818CBB7}" destId="{D324BD8E-8A67-4846-AF19-06F73F3F16C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88D6F360-EE6A-47ED-B317-E1A3A8622F7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EA7102-FA8A-4EB5-BB79-4891C25368BA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HYPERTENSIVE RETINOPATHY: GRADING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775DAA1-19CC-4CBF-A883-3C903C7AC67F}" type="parTrans" cxnId="{6AC44EC2-E60D-4E7E-9E3A-B7CA2E79AA9C}">
      <dgm:prSet/>
      <dgm:spPr/>
      <dgm:t>
        <a:bodyPr/>
        <a:lstStyle/>
        <a:p>
          <a:endParaRPr lang="en-US"/>
        </a:p>
      </dgm:t>
    </dgm:pt>
    <dgm:pt modelId="{F7F64066-6B1D-4B7D-A0A9-A15FB4B8AD19}" type="sibTrans" cxnId="{6AC44EC2-E60D-4E7E-9E3A-B7CA2E79AA9C}">
      <dgm:prSet/>
      <dgm:spPr/>
      <dgm:t>
        <a:bodyPr/>
        <a:lstStyle/>
        <a:p>
          <a:endParaRPr lang="en-US"/>
        </a:p>
      </dgm:t>
    </dgm:pt>
    <dgm:pt modelId="{4B26DF2E-7FC4-43D0-9B06-A72D2BE043AA}" type="pres">
      <dgm:prSet presAssocID="{88D6F360-EE6A-47ED-B317-E1A3A8622F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1D10EC-5808-4C41-A40D-1B8D3A40DD34}" type="pres">
      <dgm:prSet presAssocID="{AEEA7102-FA8A-4EB5-BB79-4891C25368BA}" presName="linNode" presStyleCnt="0"/>
      <dgm:spPr/>
    </dgm:pt>
    <dgm:pt modelId="{A4D0F3C8-0774-4BF0-B561-C78622DFA4DD}" type="pres">
      <dgm:prSet presAssocID="{AEEA7102-FA8A-4EB5-BB79-4891C25368BA}" presName="parentText" presStyleLbl="node1" presStyleIdx="0" presStyleCnt="1" custScaleX="27465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C44EC2-E60D-4E7E-9E3A-B7CA2E79AA9C}" srcId="{88D6F360-EE6A-47ED-B317-E1A3A8622F72}" destId="{AEEA7102-FA8A-4EB5-BB79-4891C25368BA}" srcOrd="0" destOrd="0" parTransId="{0775DAA1-19CC-4CBF-A883-3C903C7AC67F}" sibTransId="{F7F64066-6B1D-4B7D-A0A9-A15FB4B8AD19}"/>
    <dgm:cxn modelId="{AFAD6AF3-572E-4CD9-A35C-52D395EACB23}" type="presOf" srcId="{AEEA7102-FA8A-4EB5-BB79-4891C25368BA}" destId="{A4D0F3C8-0774-4BF0-B561-C78622DFA4DD}" srcOrd="0" destOrd="0" presId="urn:microsoft.com/office/officeart/2005/8/layout/vList5"/>
    <dgm:cxn modelId="{285DB914-E697-43ED-AAE7-0C979E958D92}" type="presOf" srcId="{88D6F360-EE6A-47ED-B317-E1A3A8622F72}" destId="{4B26DF2E-7FC4-43D0-9B06-A72D2BE043AA}" srcOrd="0" destOrd="0" presId="urn:microsoft.com/office/officeart/2005/8/layout/vList5"/>
    <dgm:cxn modelId="{C49F91A1-30DE-45A0-8E36-082DD12D6E41}" type="presParOf" srcId="{4B26DF2E-7FC4-43D0-9B06-A72D2BE043AA}" destId="{751D10EC-5808-4C41-A40D-1B8D3A40DD34}" srcOrd="0" destOrd="0" presId="urn:microsoft.com/office/officeart/2005/8/layout/vList5"/>
    <dgm:cxn modelId="{E789795A-5D2B-4DF0-A4A6-F4438981A07A}" type="presParOf" srcId="{751D10EC-5808-4C41-A40D-1B8D3A40DD34}" destId="{A4D0F3C8-0774-4BF0-B561-C78622DFA4D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B5AE36E5-4246-4501-B6A4-BDC4682DA1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1005C9-219E-4307-A611-ADB60F885D2D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Grade 1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08468F8-1E1E-465E-B445-93309BB41013}" type="parTrans" cxnId="{BF0F8AFD-08B5-4B06-832F-D2D4A148A9EB}">
      <dgm:prSet/>
      <dgm:spPr/>
      <dgm:t>
        <a:bodyPr/>
        <a:lstStyle/>
        <a:p>
          <a:endParaRPr lang="en-US"/>
        </a:p>
      </dgm:t>
    </dgm:pt>
    <dgm:pt modelId="{5320E453-783B-4ECC-AAAF-F504EBA851B0}" type="sibTrans" cxnId="{BF0F8AFD-08B5-4B06-832F-D2D4A148A9EB}">
      <dgm:prSet/>
      <dgm:spPr/>
      <dgm:t>
        <a:bodyPr/>
        <a:lstStyle/>
        <a:p>
          <a:endParaRPr lang="en-US"/>
        </a:p>
      </dgm:t>
    </dgm:pt>
    <dgm:pt modelId="{55410F2A-3530-4DF9-8868-880160EE30C1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Mild generalized arteriolar attenuation (Particularly of small branches) with broadening of the arteriolar light reflex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B3CD3D7-B969-4EFF-8EEA-1D4C81C92131}" type="parTrans" cxnId="{746C2ACF-17B4-4D91-A4A3-06B7AFCD792E}">
      <dgm:prSet/>
      <dgm:spPr/>
      <dgm:t>
        <a:bodyPr/>
        <a:lstStyle/>
        <a:p>
          <a:endParaRPr lang="en-US"/>
        </a:p>
      </dgm:t>
    </dgm:pt>
    <dgm:pt modelId="{C98D05AB-E2D1-4384-9BE4-75F34E1E4C0E}" type="sibTrans" cxnId="{746C2ACF-17B4-4D91-A4A3-06B7AFCD792E}">
      <dgm:prSet/>
      <dgm:spPr/>
      <dgm:t>
        <a:bodyPr/>
        <a:lstStyle/>
        <a:p>
          <a:endParaRPr lang="en-US"/>
        </a:p>
      </dgm:t>
    </dgm:pt>
    <dgm:pt modelId="{BBF72A33-F100-48A5-90B5-99C8BAC229E7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Grade 2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15958AC-D4F3-4E04-A801-6B370BA1018E}" type="parTrans" cxnId="{9B17BA8E-3104-4F12-95AE-2108CF48120C}">
      <dgm:prSet/>
      <dgm:spPr/>
      <dgm:t>
        <a:bodyPr/>
        <a:lstStyle/>
        <a:p>
          <a:endParaRPr lang="en-US"/>
        </a:p>
      </dgm:t>
    </dgm:pt>
    <dgm:pt modelId="{8D9B5CA0-826B-4789-AF5B-932247A28A5B}" type="sibTrans" cxnId="{9B17BA8E-3104-4F12-95AE-2108CF48120C}">
      <dgm:prSet/>
      <dgm:spPr/>
      <dgm:t>
        <a:bodyPr/>
        <a:lstStyle/>
        <a:p>
          <a:endParaRPr lang="en-US"/>
        </a:p>
      </dgm:t>
    </dgm:pt>
    <dgm:pt modelId="{97F1D9B9-445A-4541-BC09-6C3507805413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More severe generalized arteriolar constriction +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Salus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sign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A8FA5CB-9CFA-486B-8444-4324EFC16669}" type="parTrans" cxnId="{983C754B-3294-4FB1-9347-8D5C5FB5ABBF}">
      <dgm:prSet/>
      <dgm:spPr/>
      <dgm:t>
        <a:bodyPr/>
        <a:lstStyle/>
        <a:p>
          <a:endParaRPr lang="en-US"/>
        </a:p>
      </dgm:t>
    </dgm:pt>
    <dgm:pt modelId="{376F9710-FA12-404D-AEDF-2931B4AE886A}" type="sibTrans" cxnId="{983C754B-3294-4FB1-9347-8D5C5FB5ABBF}">
      <dgm:prSet/>
      <dgm:spPr/>
      <dgm:t>
        <a:bodyPr/>
        <a:lstStyle/>
        <a:p>
          <a:endParaRPr lang="en-US"/>
        </a:p>
      </dgm:t>
    </dgm:pt>
    <dgm:pt modelId="{8A615FA4-1B10-49A6-8389-470082BADC4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Grade 3 + silver-wiring of arterioles + Swelling of the optic disc  (malignant phase of hypertension)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A8A8D067-C9DD-471E-87F1-F0C1C02EACFD}" type="parTrans" cxnId="{85722C3B-8ADC-4BC3-B022-733F5E602B3E}">
      <dgm:prSet/>
      <dgm:spPr/>
      <dgm:t>
        <a:bodyPr/>
        <a:lstStyle/>
        <a:p>
          <a:endParaRPr lang="en-US"/>
        </a:p>
      </dgm:t>
    </dgm:pt>
    <dgm:pt modelId="{677C262A-6B30-4159-B417-5AC172E40BBD}" type="sibTrans" cxnId="{85722C3B-8ADC-4BC3-B022-733F5E602B3E}">
      <dgm:prSet/>
      <dgm:spPr/>
      <dgm:t>
        <a:bodyPr/>
        <a:lstStyle/>
        <a:p>
          <a:endParaRPr lang="en-US"/>
        </a:p>
      </dgm:t>
    </dgm:pt>
    <dgm:pt modelId="{3D8BE2AA-D590-444C-AA85-4699D217EEC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Grade 3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5919A9F-9930-4FA5-87F0-AF726D111B3B}" type="parTrans" cxnId="{8060652F-FA82-41CA-A4A3-1A70E0A0305E}">
      <dgm:prSet/>
      <dgm:spPr/>
      <dgm:t>
        <a:bodyPr/>
        <a:lstStyle/>
        <a:p>
          <a:endParaRPr lang="en-US"/>
        </a:p>
      </dgm:t>
    </dgm:pt>
    <dgm:pt modelId="{893C2000-8E3D-4C0B-A87D-5A5732274995}" type="sibTrans" cxnId="{8060652F-FA82-41CA-A4A3-1A70E0A0305E}">
      <dgm:prSet/>
      <dgm:spPr/>
      <dgm:t>
        <a:bodyPr/>
        <a:lstStyle/>
        <a:p>
          <a:endParaRPr lang="en-US"/>
        </a:p>
      </dgm:t>
    </dgm:pt>
    <dgm:pt modelId="{E617806F-0969-4888-B497-5D09B0EC5CD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Cooper-wiring of arterioles, Bonnet sign, Gunn sign, Flam-shaped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, cotton wool spots, hard exudates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904402E-6EEA-4C5A-8EC8-D393C90B8114}" type="parTrans" cxnId="{24144E55-3093-4033-8279-EA72F48FA197}">
      <dgm:prSet/>
      <dgm:spPr/>
      <dgm:t>
        <a:bodyPr/>
        <a:lstStyle/>
        <a:p>
          <a:endParaRPr lang="en-US"/>
        </a:p>
      </dgm:t>
    </dgm:pt>
    <dgm:pt modelId="{F9A17E59-C032-48A7-8692-00BF28592FBF}" type="sibTrans" cxnId="{24144E55-3093-4033-8279-EA72F48FA197}">
      <dgm:prSet/>
      <dgm:spPr/>
      <dgm:t>
        <a:bodyPr/>
        <a:lstStyle/>
        <a:p>
          <a:endParaRPr lang="en-US"/>
        </a:p>
      </dgm:t>
    </dgm:pt>
    <dgm:pt modelId="{58DCCEC0-BC28-40D5-9B5E-80E16B3FD14E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Grade 4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1F7DC5A-587D-4F71-B379-0164206A2707}" type="sibTrans" cxnId="{51CA58A1-1DA5-4C4E-809C-050091C10F45}">
      <dgm:prSet/>
      <dgm:spPr/>
      <dgm:t>
        <a:bodyPr/>
        <a:lstStyle/>
        <a:p>
          <a:endParaRPr lang="en-US"/>
        </a:p>
      </dgm:t>
    </dgm:pt>
    <dgm:pt modelId="{157234FE-8350-4DAF-BF92-F0C7EDBFE5D8}" type="parTrans" cxnId="{51CA58A1-1DA5-4C4E-809C-050091C10F45}">
      <dgm:prSet/>
      <dgm:spPr/>
      <dgm:t>
        <a:bodyPr/>
        <a:lstStyle/>
        <a:p>
          <a:endParaRPr lang="en-US"/>
        </a:p>
      </dgm:t>
    </dgm:pt>
    <dgm:pt modelId="{5E04978E-8EE4-4E1B-9AD0-16EF8F975DF7}" type="pres">
      <dgm:prSet presAssocID="{B5AE36E5-4246-4501-B6A4-BDC4682DA1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DA0FB9-3264-409E-B3EF-6517C3EAB696}" type="pres">
      <dgm:prSet presAssocID="{D61005C9-219E-4307-A611-ADB60F885D2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542AB-446A-44FA-A7DA-5EA2F6222DE1}" type="pres">
      <dgm:prSet presAssocID="{D61005C9-219E-4307-A611-ADB60F885D2D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8B304-EECF-48A3-BDBC-5584B0E99562}" type="pres">
      <dgm:prSet presAssocID="{BBF72A33-F100-48A5-90B5-99C8BAC229E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0AD41A-DD17-4159-AC26-F5D84FCCB2B2}" type="pres">
      <dgm:prSet presAssocID="{BBF72A33-F100-48A5-90B5-99C8BAC229E7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3DC1CD-2C4F-4F01-8953-322D2417645D}" type="pres">
      <dgm:prSet presAssocID="{3D8BE2AA-D590-444C-AA85-4699D217EEC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A72A8B-58FE-4122-8DF3-1BDFD9F4FA72}" type="pres">
      <dgm:prSet presAssocID="{3D8BE2AA-D590-444C-AA85-4699D217EECC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473B6D-F7FF-4C1A-89C5-267AC2EE1C52}" type="pres">
      <dgm:prSet presAssocID="{58DCCEC0-BC28-40D5-9B5E-80E16B3FD14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F1D79D-DA63-4AF7-A223-985C60BEAFE4}" type="pres">
      <dgm:prSet presAssocID="{58DCCEC0-BC28-40D5-9B5E-80E16B3FD14E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722C3B-8ADC-4BC3-B022-733F5E602B3E}" srcId="{58DCCEC0-BC28-40D5-9B5E-80E16B3FD14E}" destId="{8A615FA4-1B10-49A6-8389-470082BADC46}" srcOrd="0" destOrd="0" parTransId="{A8A8D067-C9DD-471E-87F1-F0C1C02EACFD}" sibTransId="{677C262A-6B30-4159-B417-5AC172E40BBD}"/>
    <dgm:cxn modelId="{746C2ACF-17B4-4D91-A4A3-06B7AFCD792E}" srcId="{D61005C9-219E-4307-A611-ADB60F885D2D}" destId="{55410F2A-3530-4DF9-8868-880160EE30C1}" srcOrd="0" destOrd="0" parTransId="{EB3CD3D7-B969-4EFF-8EEA-1D4C81C92131}" sibTransId="{C98D05AB-E2D1-4384-9BE4-75F34E1E4C0E}"/>
    <dgm:cxn modelId="{BF0F8AFD-08B5-4B06-832F-D2D4A148A9EB}" srcId="{B5AE36E5-4246-4501-B6A4-BDC4682DA1E9}" destId="{D61005C9-219E-4307-A611-ADB60F885D2D}" srcOrd="0" destOrd="0" parTransId="{C08468F8-1E1E-465E-B445-93309BB41013}" sibTransId="{5320E453-783B-4ECC-AAAF-F504EBA851B0}"/>
    <dgm:cxn modelId="{90583339-BA42-41A0-BFDC-A30A77983656}" type="presOf" srcId="{E617806F-0969-4888-B497-5D09B0EC5CDB}" destId="{70A72A8B-58FE-4122-8DF3-1BDFD9F4FA72}" srcOrd="0" destOrd="0" presId="urn:microsoft.com/office/officeart/2005/8/layout/vList2"/>
    <dgm:cxn modelId="{F895C9AB-1E98-4F6F-8326-BA65B8F8AAF0}" type="presOf" srcId="{58DCCEC0-BC28-40D5-9B5E-80E16B3FD14E}" destId="{94473B6D-F7FF-4C1A-89C5-267AC2EE1C52}" srcOrd="0" destOrd="0" presId="urn:microsoft.com/office/officeart/2005/8/layout/vList2"/>
    <dgm:cxn modelId="{51CA58A1-1DA5-4C4E-809C-050091C10F45}" srcId="{B5AE36E5-4246-4501-B6A4-BDC4682DA1E9}" destId="{58DCCEC0-BC28-40D5-9B5E-80E16B3FD14E}" srcOrd="3" destOrd="0" parTransId="{157234FE-8350-4DAF-BF92-F0C7EDBFE5D8}" sibTransId="{C1F7DC5A-587D-4F71-B379-0164206A2707}"/>
    <dgm:cxn modelId="{8060652F-FA82-41CA-A4A3-1A70E0A0305E}" srcId="{B5AE36E5-4246-4501-B6A4-BDC4682DA1E9}" destId="{3D8BE2AA-D590-444C-AA85-4699D217EECC}" srcOrd="2" destOrd="0" parTransId="{85919A9F-9930-4FA5-87F0-AF726D111B3B}" sibTransId="{893C2000-8E3D-4C0B-A87D-5A5732274995}"/>
    <dgm:cxn modelId="{24144E55-3093-4033-8279-EA72F48FA197}" srcId="{3D8BE2AA-D590-444C-AA85-4699D217EECC}" destId="{E617806F-0969-4888-B497-5D09B0EC5CDB}" srcOrd="0" destOrd="0" parTransId="{1904402E-6EEA-4C5A-8EC8-D393C90B8114}" sibTransId="{F9A17E59-C032-48A7-8692-00BF28592FBF}"/>
    <dgm:cxn modelId="{60BEC757-AF52-4919-A6AB-B1F62B0C31B9}" type="presOf" srcId="{55410F2A-3530-4DF9-8868-880160EE30C1}" destId="{1CD542AB-446A-44FA-A7DA-5EA2F6222DE1}" srcOrd="0" destOrd="0" presId="urn:microsoft.com/office/officeart/2005/8/layout/vList2"/>
    <dgm:cxn modelId="{983C754B-3294-4FB1-9347-8D5C5FB5ABBF}" srcId="{BBF72A33-F100-48A5-90B5-99C8BAC229E7}" destId="{97F1D9B9-445A-4541-BC09-6C3507805413}" srcOrd="0" destOrd="0" parTransId="{EA8FA5CB-9CFA-486B-8444-4324EFC16669}" sibTransId="{376F9710-FA12-404D-AEDF-2931B4AE886A}"/>
    <dgm:cxn modelId="{663269D0-C619-4287-AB33-8F8AB62D9545}" type="presOf" srcId="{8A615FA4-1B10-49A6-8389-470082BADC46}" destId="{C6F1D79D-DA63-4AF7-A223-985C60BEAFE4}" srcOrd="0" destOrd="0" presId="urn:microsoft.com/office/officeart/2005/8/layout/vList2"/>
    <dgm:cxn modelId="{B44F49B8-486F-48B9-AD06-954E83DD4CF2}" type="presOf" srcId="{D61005C9-219E-4307-A611-ADB60F885D2D}" destId="{B7DA0FB9-3264-409E-B3EF-6517C3EAB696}" srcOrd="0" destOrd="0" presId="urn:microsoft.com/office/officeart/2005/8/layout/vList2"/>
    <dgm:cxn modelId="{3651703F-2E6D-43A8-B9F5-C0B15CB1AD1F}" type="presOf" srcId="{B5AE36E5-4246-4501-B6A4-BDC4682DA1E9}" destId="{5E04978E-8EE4-4E1B-9AD0-16EF8F975DF7}" srcOrd="0" destOrd="0" presId="urn:microsoft.com/office/officeart/2005/8/layout/vList2"/>
    <dgm:cxn modelId="{32C63CC0-805D-4F94-9F0F-23547FFA681F}" type="presOf" srcId="{97F1D9B9-445A-4541-BC09-6C3507805413}" destId="{6A0AD41A-DD17-4159-AC26-F5D84FCCB2B2}" srcOrd="0" destOrd="0" presId="urn:microsoft.com/office/officeart/2005/8/layout/vList2"/>
    <dgm:cxn modelId="{16C24C17-A76C-4AE9-BC46-09F8D2C5F8CA}" type="presOf" srcId="{BBF72A33-F100-48A5-90B5-99C8BAC229E7}" destId="{B628B304-EECF-48A3-BDBC-5584B0E99562}" srcOrd="0" destOrd="0" presId="urn:microsoft.com/office/officeart/2005/8/layout/vList2"/>
    <dgm:cxn modelId="{9B17BA8E-3104-4F12-95AE-2108CF48120C}" srcId="{B5AE36E5-4246-4501-B6A4-BDC4682DA1E9}" destId="{BBF72A33-F100-48A5-90B5-99C8BAC229E7}" srcOrd="1" destOrd="0" parTransId="{C15958AC-D4F3-4E04-A801-6B370BA1018E}" sibTransId="{8D9B5CA0-826B-4789-AF5B-932247A28A5B}"/>
    <dgm:cxn modelId="{34F35759-7B0C-4D26-9636-429BD7E59910}" type="presOf" srcId="{3D8BE2AA-D590-444C-AA85-4699D217EECC}" destId="{FD3DC1CD-2C4F-4F01-8953-322D2417645D}" srcOrd="0" destOrd="0" presId="urn:microsoft.com/office/officeart/2005/8/layout/vList2"/>
    <dgm:cxn modelId="{BF76359C-459D-459A-A86E-BE3E663321C1}" type="presParOf" srcId="{5E04978E-8EE4-4E1B-9AD0-16EF8F975DF7}" destId="{B7DA0FB9-3264-409E-B3EF-6517C3EAB696}" srcOrd="0" destOrd="0" presId="urn:microsoft.com/office/officeart/2005/8/layout/vList2"/>
    <dgm:cxn modelId="{84BB9C01-F732-46BE-A12A-F9ECADA08F6C}" type="presParOf" srcId="{5E04978E-8EE4-4E1B-9AD0-16EF8F975DF7}" destId="{1CD542AB-446A-44FA-A7DA-5EA2F6222DE1}" srcOrd="1" destOrd="0" presId="urn:microsoft.com/office/officeart/2005/8/layout/vList2"/>
    <dgm:cxn modelId="{C9C7A272-68FB-45E0-A08F-FA2E3BEC36EA}" type="presParOf" srcId="{5E04978E-8EE4-4E1B-9AD0-16EF8F975DF7}" destId="{B628B304-EECF-48A3-BDBC-5584B0E99562}" srcOrd="2" destOrd="0" presId="urn:microsoft.com/office/officeart/2005/8/layout/vList2"/>
    <dgm:cxn modelId="{57D07675-4647-4817-9432-D343A72EAF5F}" type="presParOf" srcId="{5E04978E-8EE4-4E1B-9AD0-16EF8F975DF7}" destId="{6A0AD41A-DD17-4159-AC26-F5D84FCCB2B2}" srcOrd="3" destOrd="0" presId="urn:microsoft.com/office/officeart/2005/8/layout/vList2"/>
    <dgm:cxn modelId="{545A989B-E739-4C60-9C71-A3C72EE8E7AF}" type="presParOf" srcId="{5E04978E-8EE4-4E1B-9AD0-16EF8F975DF7}" destId="{FD3DC1CD-2C4F-4F01-8953-322D2417645D}" srcOrd="4" destOrd="0" presId="urn:microsoft.com/office/officeart/2005/8/layout/vList2"/>
    <dgm:cxn modelId="{0BCA342B-C797-4C02-9E65-4F8943C6B886}" type="presParOf" srcId="{5E04978E-8EE4-4E1B-9AD0-16EF8F975DF7}" destId="{70A72A8B-58FE-4122-8DF3-1BDFD9F4FA72}" srcOrd="5" destOrd="0" presId="urn:microsoft.com/office/officeart/2005/8/layout/vList2"/>
    <dgm:cxn modelId="{A692713B-BAE4-47C5-AB61-BF899DA3D969}" type="presParOf" srcId="{5E04978E-8EE4-4E1B-9AD0-16EF8F975DF7}" destId="{94473B6D-F7FF-4C1A-89C5-267AC2EE1C52}" srcOrd="6" destOrd="0" presId="urn:microsoft.com/office/officeart/2005/8/layout/vList2"/>
    <dgm:cxn modelId="{DC6A9E07-948B-4B36-9C09-BF84D60B01EB}" type="presParOf" srcId="{5E04978E-8EE4-4E1B-9AD0-16EF8F975DF7}" destId="{C6F1D79D-DA63-4AF7-A223-985C60BEAFE4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793BF371-0903-43DC-89EF-B10DD61BA64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C1654D-6B76-4667-B0FE-EC313FDE5949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Retinal artery occlusion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2EA582C-5498-44D2-A8D1-3905581A2D23}" type="parTrans" cxnId="{F5E170F7-4BB6-4FA9-A138-1A5F112047E8}">
      <dgm:prSet/>
      <dgm:spPr/>
      <dgm:t>
        <a:bodyPr/>
        <a:lstStyle/>
        <a:p>
          <a:endParaRPr lang="en-US"/>
        </a:p>
      </dgm:t>
    </dgm:pt>
    <dgm:pt modelId="{24AFD0EE-E67B-4EFA-A3BC-B5157E8E34E5}" type="sibTrans" cxnId="{F5E170F7-4BB6-4FA9-A138-1A5F112047E8}">
      <dgm:prSet/>
      <dgm:spPr/>
      <dgm:t>
        <a:bodyPr/>
        <a:lstStyle/>
        <a:p>
          <a:endParaRPr lang="en-US"/>
        </a:p>
      </dgm:t>
    </dgm:pt>
    <dgm:pt modelId="{9E548AE6-6C98-4BD7-910E-CA730D44796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Embolic material from either the heart or the carotid arteries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or local ophthalmological diseases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C3FE008-F797-46E0-A9A9-49A28CAEB5D3}" type="parTrans" cxnId="{4F0C8681-511F-4295-AAA6-4B5901BB5B46}">
      <dgm:prSet/>
      <dgm:spPr/>
      <dgm:t>
        <a:bodyPr/>
        <a:lstStyle/>
        <a:p>
          <a:endParaRPr lang="en-US"/>
        </a:p>
      </dgm:t>
    </dgm:pt>
    <dgm:pt modelId="{C2122625-DDAE-4A72-B980-8B5CC9D78C5F}" type="sibTrans" cxnId="{4F0C8681-511F-4295-AAA6-4B5901BB5B46}">
      <dgm:prSet/>
      <dgm:spPr/>
      <dgm:t>
        <a:bodyPr/>
        <a:lstStyle/>
        <a:p>
          <a:endParaRPr lang="en-US"/>
        </a:p>
      </dgm:t>
    </dgm:pt>
    <dgm:pt modelId="{61A05C9B-D99D-4F7F-871A-AE054D22A325}" type="pres">
      <dgm:prSet presAssocID="{793BF371-0903-43DC-89EF-B10DD61BA64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5C7BD6-0DBF-4444-B319-574D3529A211}" type="pres">
      <dgm:prSet presAssocID="{46C1654D-6B76-4667-B0FE-EC313FDE5949}" presName="linNode" presStyleCnt="0"/>
      <dgm:spPr/>
    </dgm:pt>
    <dgm:pt modelId="{E4B40E52-B3C3-47CF-B384-4988FE92A775}" type="pres">
      <dgm:prSet presAssocID="{46C1654D-6B76-4667-B0FE-EC313FDE594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6632A3-FE6D-4196-A5FE-F0CDC2E624FF}" type="pres">
      <dgm:prSet presAssocID="{46C1654D-6B76-4667-B0FE-EC313FDE5949}" presName="descendantText" presStyleLbl="alignAccFollowNode1" presStyleIdx="0" presStyleCnt="1" custScaleX="152558" custScaleY="114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E170F7-4BB6-4FA9-A138-1A5F112047E8}" srcId="{793BF371-0903-43DC-89EF-B10DD61BA644}" destId="{46C1654D-6B76-4667-B0FE-EC313FDE5949}" srcOrd="0" destOrd="0" parTransId="{C2EA582C-5498-44D2-A8D1-3905581A2D23}" sibTransId="{24AFD0EE-E67B-4EFA-A3BC-B5157E8E34E5}"/>
    <dgm:cxn modelId="{4F0C8681-511F-4295-AAA6-4B5901BB5B46}" srcId="{46C1654D-6B76-4667-B0FE-EC313FDE5949}" destId="{9E548AE6-6C98-4BD7-910E-CA730D44796B}" srcOrd="0" destOrd="0" parTransId="{3C3FE008-F797-46E0-A9A9-49A28CAEB5D3}" sibTransId="{C2122625-DDAE-4A72-B980-8B5CC9D78C5F}"/>
    <dgm:cxn modelId="{F4217597-B697-49CA-894E-50649C8022D2}" type="presOf" srcId="{46C1654D-6B76-4667-B0FE-EC313FDE5949}" destId="{E4B40E52-B3C3-47CF-B384-4988FE92A775}" srcOrd="0" destOrd="0" presId="urn:microsoft.com/office/officeart/2005/8/layout/vList5"/>
    <dgm:cxn modelId="{A933D36D-FDC8-41D7-BD3A-100D759B9B86}" type="presOf" srcId="{9E548AE6-6C98-4BD7-910E-CA730D44796B}" destId="{2A6632A3-FE6D-4196-A5FE-F0CDC2E624FF}" srcOrd="0" destOrd="0" presId="urn:microsoft.com/office/officeart/2005/8/layout/vList5"/>
    <dgm:cxn modelId="{CDB4053A-F4FA-4E3D-B6C5-A5EB34185281}" type="presOf" srcId="{793BF371-0903-43DC-89EF-B10DD61BA644}" destId="{61A05C9B-D99D-4F7F-871A-AE054D22A325}" srcOrd="0" destOrd="0" presId="urn:microsoft.com/office/officeart/2005/8/layout/vList5"/>
    <dgm:cxn modelId="{89E259AB-4299-461B-A010-B79D1AAEB533}" type="presParOf" srcId="{61A05C9B-D99D-4F7F-871A-AE054D22A325}" destId="{335C7BD6-0DBF-4444-B319-574D3529A211}" srcOrd="0" destOrd="0" presId="urn:microsoft.com/office/officeart/2005/8/layout/vList5"/>
    <dgm:cxn modelId="{3A6EDA40-1871-42EE-AD18-ABA3AA2D9024}" type="presParOf" srcId="{335C7BD6-0DBF-4444-B319-574D3529A211}" destId="{E4B40E52-B3C3-47CF-B384-4988FE92A775}" srcOrd="0" destOrd="0" presId="urn:microsoft.com/office/officeart/2005/8/layout/vList5"/>
    <dgm:cxn modelId="{461ED5A5-C5DF-4DCD-B1A5-C51C3E54C9D2}" type="presParOf" srcId="{335C7BD6-0DBF-4444-B319-574D3529A211}" destId="{2A6632A3-FE6D-4196-A5FE-F0CDC2E624F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586C775D-9DD9-4311-9988-81CF94B56CE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21EE58-4F9B-45F1-9A8D-3014465E3790}">
      <dgm:prSet phldrT="[Text]" custT="1"/>
      <dgm:spPr/>
      <dgm:t>
        <a:bodyPr/>
        <a:lstStyle/>
        <a:p>
          <a:pPr algn="ctr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Carotid artery disease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          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                          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atheromatous ulceration and stenosis of the bifurcation of the common carotid artery) 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3AD5776D-399C-46FB-90ED-B8BC4D608392}" type="parTrans" cxnId="{00865D71-DB11-4439-8725-A679DE7C1EC7}">
      <dgm:prSet/>
      <dgm:spPr/>
      <dgm:t>
        <a:bodyPr/>
        <a:lstStyle/>
        <a:p>
          <a:endParaRPr lang="en-US"/>
        </a:p>
      </dgm:t>
    </dgm:pt>
    <dgm:pt modelId="{E6EB126F-0E01-44A4-8D88-2A2A449A8343}" type="sibTrans" cxnId="{00865D71-DB11-4439-8725-A679DE7C1EC7}">
      <dgm:prSet/>
      <dgm:spPr/>
      <dgm:t>
        <a:bodyPr/>
        <a:lstStyle/>
        <a:p>
          <a:endParaRPr lang="en-US"/>
        </a:p>
      </dgm:t>
    </dgm:pt>
    <dgm:pt modelId="{987C960F-B744-43CD-833E-F007D1059DC9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Cholesterol 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Holenhorst‘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 emboli (yellow crystals)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38541F84-38E6-44BE-B416-CFAAD155E303}" type="parTrans" cxnId="{CBCF0E80-37F4-4A1A-8B1F-90D677CC9AA3}">
      <dgm:prSet/>
      <dgm:spPr/>
      <dgm:t>
        <a:bodyPr/>
        <a:lstStyle/>
        <a:p>
          <a:endParaRPr lang="en-US"/>
        </a:p>
      </dgm:t>
    </dgm:pt>
    <dgm:pt modelId="{E1119F3E-1232-4799-998F-134D0673510B}" type="sibTrans" cxnId="{CBCF0E80-37F4-4A1A-8B1F-90D677CC9AA3}">
      <dgm:prSet/>
      <dgm:spPr/>
      <dgm:t>
        <a:bodyPr/>
        <a:lstStyle/>
        <a:p>
          <a:endParaRPr lang="en-US"/>
        </a:p>
      </dgm:t>
    </dgm:pt>
    <dgm:pt modelId="{F966A264-8654-4376-BDDF-37F05D0B61CE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Calcific emboli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from atheromatous plaques (white, large)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5D7FF9E1-3676-4AAC-AF58-A1000881FAF9}" type="parTrans" cxnId="{81C8C6A5-0625-40E6-B614-7EB63FF9B5E9}">
      <dgm:prSet/>
      <dgm:spPr/>
      <dgm:t>
        <a:bodyPr/>
        <a:lstStyle/>
        <a:p>
          <a:endParaRPr lang="en-US"/>
        </a:p>
      </dgm:t>
    </dgm:pt>
    <dgm:pt modelId="{A11AC431-2442-4A4F-B30A-D3CD489A2E5F}" type="sibTrans" cxnId="{81C8C6A5-0625-40E6-B614-7EB63FF9B5E9}">
      <dgm:prSet/>
      <dgm:spPr/>
      <dgm:t>
        <a:bodyPr/>
        <a:lstStyle/>
        <a:p>
          <a:endParaRPr lang="en-US"/>
        </a:p>
      </dgm:t>
    </dgm:pt>
    <dgm:pt modelId="{3585A9CA-1343-40DC-88B3-2510842A40EE}">
      <dgm:prSet phldrT="[Text]" custT="1"/>
      <dgm:spPr/>
      <dgm:t>
        <a:bodyPr/>
        <a:lstStyle/>
        <a:p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Fibrinoplatelet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emboli - transient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ishaemic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 attack TIA 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680678C-1AFD-4E16-BC4C-75E27F9F2E15}" type="parTrans" cxnId="{DBEBB32C-E500-4B56-8861-A1A7A12ACA3E}">
      <dgm:prSet/>
      <dgm:spPr/>
      <dgm:t>
        <a:bodyPr/>
        <a:lstStyle/>
        <a:p>
          <a:endParaRPr lang="en-US"/>
        </a:p>
      </dgm:t>
    </dgm:pt>
    <dgm:pt modelId="{E4206E14-6FB7-4761-8D5C-F098CE1B7E5F}" type="sibTrans" cxnId="{DBEBB32C-E500-4B56-8861-A1A7A12ACA3E}">
      <dgm:prSet/>
      <dgm:spPr/>
      <dgm:t>
        <a:bodyPr/>
        <a:lstStyle/>
        <a:p>
          <a:endParaRPr lang="en-US"/>
        </a:p>
      </dgm:t>
    </dgm:pt>
    <dgm:pt modelId="{98348C9E-3562-4B1D-92E5-8A5125236FAC}" type="pres">
      <dgm:prSet presAssocID="{586C775D-9DD9-4311-9988-81CF94B56C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006484-05BC-4CB4-905E-9B889093F723}" type="pres">
      <dgm:prSet presAssocID="{1421EE58-4F9B-45F1-9A8D-3014465E37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02C915-FC41-4EA8-962C-FC231EECAF5A}" type="pres">
      <dgm:prSet presAssocID="{1421EE58-4F9B-45F1-9A8D-3014465E379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EBB32C-E500-4B56-8861-A1A7A12ACA3E}" srcId="{1421EE58-4F9B-45F1-9A8D-3014465E3790}" destId="{3585A9CA-1343-40DC-88B3-2510842A40EE}" srcOrd="1" destOrd="0" parTransId="{F680678C-1AFD-4E16-BC4C-75E27F9F2E15}" sibTransId="{E4206E14-6FB7-4761-8D5C-F098CE1B7E5F}"/>
    <dgm:cxn modelId="{00865D71-DB11-4439-8725-A679DE7C1EC7}" srcId="{586C775D-9DD9-4311-9988-81CF94B56CEA}" destId="{1421EE58-4F9B-45F1-9A8D-3014465E3790}" srcOrd="0" destOrd="0" parTransId="{3AD5776D-399C-46FB-90ED-B8BC4D608392}" sibTransId="{E6EB126F-0E01-44A4-8D88-2A2A449A8343}"/>
    <dgm:cxn modelId="{6FE98724-53F9-417A-905E-08FB437DE36F}" type="presOf" srcId="{3585A9CA-1343-40DC-88B3-2510842A40EE}" destId="{7602C915-FC41-4EA8-962C-FC231EECAF5A}" srcOrd="0" destOrd="1" presId="urn:microsoft.com/office/officeart/2005/8/layout/vList2"/>
    <dgm:cxn modelId="{CBCF0E80-37F4-4A1A-8B1F-90D677CC9AA3}" srcId="{1421EE58-4F9B-45F1-9A8D-3014465E3790}" destId="{987C960F-B744-43CD-833E-F007D1059DC9}" srcOrd="0" destOrd="0" parTransId="{38541F84-38E6-44BE-B416-CFAAD155E303}" sibTransId="{E1119F3E-1232-4799-998F-134D0673510B}"/>
    <dgm:cxn modelId="{EFDE6053-C5DE-466C-B06B-41C12FC91772}" type="presOf" srcId="{987C960F-B744-43CD-833E-F007D1059DC9}" destId="{7602C915-FC41-4EA8-962C-FC231EECAF5A}" srcOrd="0" destOrd="0" presId="urn:microsoft.com/office/officeart/2005/8/layout/vList2"/>
    <dgm:cxn modelId="{B9F79452-77F8-4DFA-AFA3-812E2F338A5A}" type="presOf" srcId="{1421EE58-4F9B-45F1-9A8D-3014465E3790}" destId="{6E006484-05BC-4CB4-905E-9B889093F723}" srcOrd="0" destOrd="0" presId="urn:microsoft.com/office/officeart/2005/8/layout/vList2"/>
    <dgm:cxn modelId="{79A2C103-FACA-45C6-96C4-09DD9C69A3FE}" type="presOf" srcId="{F966A264-8654-4376-BDDF-37F05D0B61CE}" destId="{7602C915-FC41-4EA8-962C-FC231EECAF5A}" srcOrd="0" destOrd="2" presId="urn:microsoft.com/office/officeart/2005/8/layout/vList2"/>
    <dgm:cxn modelId="{E4DFECCF-0FA1-4472-A4FA-C4B6260186F8}" type="presOf" srcId="{586C775D-9DD9-4311-9988-81CF94B56CEA}" destId="{98348C9E-3562-4B1D-92E5-8A5125236FAC}" srcOrd="0" destOrd="0" presId="urn:microsoft.com/office/officeart/2005/8/layout/vList2"/>
    <dgm:cxn modelId="{81C8C6A5-0625-40E6-B614-7EB63FF9B5E9}" srcId="{1421EE58-4F9B-45F1-9A8D-3014465E3790}" destId="{F966A264-8654-4376-BDDF-37F05D0B61CE}" srcOrd="2" destOrd="0" parTransId="{5D7FF9E1-3676-4AAC-AF58-A1000881FAF9}" sibTransId="{A11AC431-2442-4A4F-B30A-D3CD489A2E5F}"/>
    <dgm:cxn modelId="{DD7E3475-1170-4AB0-827B-A353B6922F60}" type="presParOf" srcId="{98348C9E-3562-4B1D-92E5-8A5125236FAC}" destId="{6E006484-05BC-4CB4-905E-9B889093F723}" srcOrd="0" destOrd="0" presId="urn:microsoft.com/office/officeart/2005/8/layout/vList2"/>
    <dgm:cxn modelId="{8349A33A-32E6-4E49-81A2-AEE43973330F}" type="presParOf" srcId="{98348C9E-3562-4B1D-92E5-8A5125236FAC}" destId="{7602C915-FC41-4EA8-962C-FC231EECAF5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7FBDF599-39D2-483E-9FCD-9DB6BFAF89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C20713-ACDC-45F1-A021-5DAD511D8454}">
      <dgm:prSet phldrT="[Text]" custT="1"/>
      <dgm:spPr/>
      <dgm:t>
        <a:bodyPr/>
        <a:lstStyle/>
        <a:p>
          <a:pPr algn="ctr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Emboli from the heart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(25%)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FEB24F48-E808-4028-B872-97C2BDEC7A81}" type="parTrans" cxnId="{23C2DFE2-6AC3-4C4D-B6B7-54F90C1E3184}">
      <dgm:prSet/>
      <dgm:spPr/>
      <dgm:t>
        <a:bodyPr/>
        <a:lstStyle/>
        <a:p>
          <a:endParaRPr lang="en-US"/>
        </a:p>
      </dgm:t>
    </dgm:pt>
    <dgm:pt modelId="{1643BC66-A5B5-4332-BC94-921B409BAD35}" type="sibTrans" cxnId="{23C2DFE2-6AC3-4C4D-B6B7-54F90C1E3184}">
      <dgm:prSet/>
      <dgm:spPr/>
      <dgm:t>
        <a:bodyPr/>
        <a:lstStyle/>
        <a:p>
          <a:endParaRPr lang="en-US"/>
        </a:p>
      </dgm:t>
    </dgm:pt>
    <dgm:pt modelId="{37BA75F3-8562-4EA8-A76D-68D87BBB3CDB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Calcific emboli from aortic or mitral valves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2191B0E1-6EC5-441F-A03C-EBF5B70E59B5}" type="parTrans" cxnId="{A7766A9A-C6DF-4B19-AA13-C15C7FE7DE58}">
      <dgm:prSet/>
      <dgm:spPr/>
      <dgm:t>
        <a:bodyPr/>
        <a:lstStyle/>
        <a:p>
          <a:endParaRPr lang="en-US"/>
        </a:p>
      </dgm:t>
    </dgm:pt>
    <dgm:pt modelId="{A5C318DA-EA0E-426B-AD18-203844E07A3D}" type="sibTrans" cxnId="{A7766A9A-C6DF-4B19-AA13-C15C7FE7DE58}">
      <dgm:prSet/>
      <dgm:spPr/>
      <dgm:t>
        <a:bodyPr/>
        <a:lstStyle/>
        <a:p>
          <a:endParaRPr lang="en-US"/>
        </a:p>
      </dgm:t>
    </dgm:pt>
    <dgm:pt modelId="{2BF0FFE0-2D28-4B82-8A9E-1F70717D88AC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Vegetation (subacute bacterial endocarditis)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3AA43F15-CDE0-419A-9DAA-06A4BD302FEC}" type="parTrans" cxnId="{EF53B648-186F-4D78-906D-4EC3C213C29C}">
      <dgm:prSet/>
      <dgm:spPr/>
      <dgm:t>
        <a:bodyPr/>
        <a:lstStyle/>
        <a:p>
          <a:endParaRPr lang="en-US"/>
        </a:p>
      </dgm:t>
    </dgm:pt>
    <dgm:pt modelId="{03FE7D1C-7854-442B-A5B7-C954D04DBCEC}" type="sibTrans" cxnId="{EF53B648-186F-4D78-906D-4EC3C213C29C}">
      <dgm:prSet/>
      <dgm:spPr/>
      <dgm:t>
        <a:bodyPr/>
        <a:lstStyle/>
        <a:p>
          <a:endParaRPr lang="en-US"/>
        </a:p>
      </dgm:t>
    </dgm:pt>
    <dgm:pt modelId="{A239ABD1-1A01-4806-8777-35C1E4212BDD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Thrombus (myocardial infarction)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CC8D9E0E-55F7-409B-AEF7-C9927079726D}" type="parTrans" cxnId="{3A6EC0F0-35CC-41A0-9AB2-6A35054A82E8}">
      <dgm:prSet/>
      <dgm:spPr/>
      <dgm:t>
        <a:bodyPr/>
        <a:lstStyle/>
        <a:p>
          <a:endParaRPr lang="en-US"/>
        </a:p>
      </dgm:t>
    </dgm:pt>
    <dgm:pt modelId="{C721129B-0913-4306-A14A-2E956ABF7F41}" type="sibTrans" cxnId="{3A6EC0F0-35CC-41A0-9AB2-6A35054A82E8}">
      <dgm:prSet/>
      <dgm:spPr/>
      <dgm:t>
        <a:bodyPr/>
        <a:lstStyle/>
        <a:p>
          <a:endParaRPr lang="en-US"/>
        </a:p>
      </dgm:t>
    </dgm:pt>
    <dgm:pt modelId="{71F4BE68-84E4-4DE9-B45C-94867959F410}" type="pres">
      <dgm:prSet presAssocID="{7FBDF599-39D2-483E-9FCD-9DB6BFAF89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06685A-AE65-453B-A312-312FF51ACE11}" type="pres">
      <dgm:prSet presAssocID="{11C20713-ACDC-45F1-A021-5DAD511D845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7F0631-C438-4CEB-8213-E20CCE1119B3}" type="pres">
      <dgm:prSet presAssocID="{11C20713-ACDC-45F1-A021-5DAD511D845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5EDABA-FBB5-4ED1-979D-32FFE0DD6A2E}" type="presOf" srcId="{37BA75F3-8562-4EA8-A76D-68D87BBB3CDB}" destId="{F77F0631-C438-4CEB-8213-E20CCE1119B3}" srcOrd="0" destOrd="0" presId="urn:microsoft.com/office/officeart/2005/8/layout/vList2"/>
    <dgm:cxn modelId="{EF53B648-186F-4D78-906D-4EC3C213C29C}" srcId="{11C20713-ACDC-45F1-A021-5DAD511D8454}" destId="{2BF0FFE0-2D28-4B82-8A9E-1F70717D88AC}" srcOrd="2" destOrd="0" parTransId="{3AA43F15-CDE0-419A-9DAA-06A4BD302FEC}" sibTransId="{03FE7D1C-7854-442B-A5B7-C954D04DBCEC}"/>
    <dgm:cxn modelId="{C597282A-E2FC-4092-97E2-54ADA9E8A1F2}" type="presOf" srcId="{A239ABD1-1A01-4806-8777-35C1E4212BDD}" destId="{F77F0631-C438-4CEB-8213-E20CCE1119B3}" srcOrd="0" destOrd="1" presId="urn:microsoft.com/office/officeart/2005/8/layout/vList2"/>
    <dgm:cxn modelId="{23C2DFE2-6AC3-4C4D-B6B7-54F90C1E3184}" srcId="{7FBDF599-39D2-483E-9FCD-9DB6BFAF8979}" destId="{11C20713-ACDC-45F1-A021-5DAD511D8454}" srcOrd="0" destOrd="0" parTransId="{FEB24F48-E808-4028-B872-97C2BDEC7A81}" sibTransId="{1643BC66-A5B5-4332-BC94-921B409BAD35}"/>
    <dgm:cxn modelId="{113C107A-2FFA-4527-B537-5D30E82BE43C}" type="presOf" srcId="{2BF0FFE0-2D28-4B82-8A9E-1F70717D88AC}" destId="{F77F0631-C438-4CEB-8213-E20CCE1119B3}" srcOrd="0" destOrd="2" presId="urn:microsoft.com/office/officeart/2005/8/layout/vList2"/>
    <dgm:cxn modelId="{A7766A9A-C6DF-4B19-AA13-C15C7FE7DE58}" srcId="{11C20713-ACDC-45F1-A021-5DAD511D8454}" destId="{37BA75F3-8562-4EA8-A76D-68D87BBB3CDB}" srcOrd="0" destOrd="0" parTransId="{2191B0E1-6EC5-441F-A03C-EBF5B70E59B5}" sibTransId="{A5C318DA-EA0E-426B-AD18-203844E07A3D}"/>
    <dgm:cxn modelId="{015527E5-3DEF-4116-BB95-A61D6395371F}" type="presOf" srcId="{7FBDF599-39D2-483E-9FCD-9DB6BFAF8979}" destId="{71F4BE68-84E4-4DE9-B45C-94867959F410}" srcOrd="0" destOrd="0" presId="urn:microsoft.com/office/officeart/2005/8/layout/vList2"/>
    <dgm:cxn modelId="{3A6EC0F0-35CC-41A0-9AB2-6A35054A82E8}" srcId="{11C20713-ACDC-45F1-A021-5DAD511D8454}" destId="{A239ABD1-1A01-4806-8777-35C1E4212BDD}" srcOrd="1" destOrd="0" parTransId="{CC8D9E0E-55F7-409B-AEF7-C9927079726D}" sibTransId="{C721129B-0913-4306-A14A-2E956ABF7F41}"/>
    <dgm:cxn modelId="{3394DFA0-8D3D-415F-8120-C45082FA6F2C}" type="presOf" srcId="{11C20713-ACDC-45F1-A021-5DAD511D8454}" destId="{0E06685A-AE65-453B-A312-312FF51ACE11}" srcOrd="0" destOrd="0" presId="urn:microsoft.com/office/officeart/2005/8/layout/vList2"/>
    <dgm:cxn modelId="{2DB9A538-8B08-4377-8072-E60D206D8D73}" type="presParOf" srcId="{71F4BE68-84E4-4DE9-B45C-94867959F410}" destId="{0E06685A-AE65-453B-A312-312FF51ACE11}" srcOrd="0" destOrd="0" presId="urn:microsoft.com/office/officeart/2005/8/layout/vList2"/>
    <dgm:cxn modelId="{32EE61F6-6D49-4171-A111-D3C99A66A066}" type="presParOf" srcId="{71F4BE68-84E4-4DE9-B45C-94867959F410}" destId="{F77F0631-C438-4CEB-8213-E20CCE1119B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A6FAEDD1-C473-4F75-9747-7A6C897BF7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91CB2A-0A27-4B5D-B0B7-8801C98C4192}">
      <dgm:prSet phldrT="[Text]" custT="1"/>
      <dgm:spPr/>
      <dgm:t>
        <a:bodyPr/>
        <a:lstStyle/>
        <a:p>
          <a:pPr algn="ctr"/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Local ophthalmological diseases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64949731-37D7-4AF6-A996-60926F6BCADD}" type="parTrans" cxnId="{EFF828AD-5FED-4E8F-BC2A-A65934A9564D}">
      <dgm:prSet/>
      <dgm:spPr/>
      <dgm:t>
        <a:bodyPr/>
        <a:lstStyle/>
        <a:p>
          <a:endParaRPr lang="en-US"/>
        </a:p>
      </dgm:t>
    </dgm:pt>
    <dgm:pt modelId="{FA1112EB-FB73-4AA4-BA58-D77AE25499A7}" type="sibTrans" cxnId="{EFF828AD-5FED-4E8F-BC2A-A65934A9564D}">
      <dgm:prSet/>
      <dgm:spPr/>
      <dgm:t>
        <a:bodyPr/>
        <a:lstStyle/>
        <a:p>
          <a:endParaRPr lang="en-US"/>
        </a:p>
      </dgm:t>
    </dgm:pt>
    <dgm:pt modelId="{57ADDFEA-F892-4FA9-BDA3-F9F4926E26C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Elevated IOP, Pressure on the eye glob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859655D7-8484-4CF0-8793-113DC4155456}" type="parTrans" cxnId="{F4B4DD06-FAA4-45E3-8808-BA4354747ECB}">
      <dgm:prSet/>
      <dgm:spPr/>
      <dgm:t>
        <a:bodyPr/>
        <a:lstStyle/>
        <a:p>
          <a:endParaRPr lang="en-US"/>
        </a:p>
      </dgm:t>
    </dgm:pt>
    <dgm:pt modelId="{04637F48-0322-4EE4-821B-ABBDACBAF88A}" type="sibTrans" cxnId="{F4B4DD06-FAA4-45E3-8808-BA4354747ECB}">
      <dgm:prSet/>
      <dgm:spPr/>
      <dgm:t>
        <a:bodyPr/>
        <a:lstStyle/>
        <a:p>
          <a:endParaRPr lang="en-US"/>
        </a:p>
      </dgm:t>
    </dgm:pt>
    <dgm:pt modelId="{A31AC4C1-2087-4635-A80F-DEC84488D0DC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rteritis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SLE, Wegener, Behcet,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Giant cell arteritis)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C29B1715-982E-40A0-A821-BAEF51FDEEE9}" type="parTrans" cxnId="{E52727D8-C207-4395-9881-8D6A3889C3E7}">
      <dgm:prSet/>
      <dgm:spPr/>
      <dgm:t>
        <a:bodyPr/>
        <a:lstStyle/>
        <a:p>
          <a:endParaRPr lang="en-US"/>
        </a:p>
      </dgm:t>
    </dgm:pt>
    <dgm:pt modelId="{4B0F0ECE-A730-4886-A3C6-C35CC27508B4}" type="sibTrans" cxnId="{E52727D8-C207-4395-9881-8D6A3889C3E7}">
      <dgm:prSet/>
      <dgm:spPr/>
      <dgm:t>
        <a:bodyPr/>
        <a:lstStyle/>
        <a:p>
          <a:endParaRPr lang="en-US"/>
        </a:p>
      </dgm:t>
    </dgm:pt>
    <dgm:pt modelId="{F7E5971D-5829-469D-A94C-C7C9225B771B}" type="pres">
      <dgm:prSet presAssocID="{A6FAEDD1-C473-4F75-9747-7A6C897BF7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A1012B-43A8-4D97-B7CF-8B11F18039F6}" type="pres">
      <dgm:prSet presAssocID="{AA91CB2A-0A27-4B5D-B0B7-8801C98C41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C26C6-CD17-49C8-AD85-BC48B3E57AD2}" type="pres">
      <dgm:prSet presAssocID="{AA91CB2A-0A27-4B5D-B0B7-8801C98C419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52727D8-C207-4395-9881-8D6A3889C3E7}" srcId="{AA91CB2A-0A27-4B5D-B0B7-8801C98C4192}" destId="{A31AC4C1-2087-4635-A80F-DEC84488D0DC}" srcOrd="0" destOrd="0" parTransId="{C29B1715-982E-40A0-A821-BAEF51FDEEE9}" sibTransId="{4B0F0ECE-A730-4886-A3C6-C35CC27508B4}"/>
    <dgm:cxn modelId="{F4B4DD06-FAA4-45E3-8808-BA4354747ECB}" srcId="{AA91CB2A-0A27-4B5D-B0B7-8801C98C4192}" destId="{57ADDFEA-F892-4FA9-BDA3-F9F4926E26C3}" srcOrd="1" destOrd="0" parTransId="{859655D7-8484-4CF0-8793-113DC4155456}" sibTransId="{04637F48-0322-4EE4-821B-ABBDACBAF88A}"/>
    <dgm:cxn modelId="{B4D96006-9346-421B-BA5F-602B09917003}" type="presOf" srcId="{AA91CB2A-0A27-4B5D-B0B7-8801C98C4192}" destId="{73A1012B-43A8-4D97-B7CF-8B11F18039F6}" srcOrd="0" destOrd="0" presId="urn:microsoft.com/office/officeart/2005/8/layout/vList2"/>
    <dgm:cxn modelId="{EFF828AD-5FED-4E8F-BC2A-A65934A9564D}" srcId="{A6FAEDD1-C473-4F75-9747-7A6C897BF7B0}" destId="{AA91CB2A-0A27-4B5D-B0B7-8801C98C4192}" srcOrd="0" destOrd="0" parTransId="{64949731-37D7-4AF6-A996-60926F6BCADD}" sibTransId="{FA1112EB-FB73-4AA4-BA58-D77AE25499A7}"/>
    <dgm:cxn modelId="{E4941B4F-DCAA-4EA2-926F-8EC5594E4EBA}" type="presOf" srcId="{A6FAEDD1-C473-4F75-9747-7A6C897BF7B0}" destId="{F7E5971D-5829-469D-A94C-C7C9225B771B}" srcOrd="0" destOrd="0" presId="urn:microsoft.com/office/officeart/2005/8/layout/vList2"/>
    <dgm:cxn modelId="{7126ACB8-45A4-46BF-A9EA-C638400199BA}" type="presOf" srcId="{57ADDFEA-F892-4FA9-BDA3-F9F4926E26C3}" destId="{391C26C6-CD17-49C8-AD85-BC48B3E57AD2}" srcOrd="0" destOrd="1" presId="urn:microsoft.com/office/officeart/2005/8/layout/vList2"/>
    <dgm:cxn modelId="{8B24F456-AD9B-4336-AB3B-9C76D65D2AF8}" type="presOf" srcId="{A31AC4C1-2087-4635-A80F-DEC84488D0DC}" destId="{391C26C6-CD17-49C8-AD85-BC48B3E57AD2}" srcOrd="0" destOrd="0" presId="urn:microsoft.com/office/officeart/2005/8/layout/vList2"/>
    <dgm:cxn modelId="{B8BA6834-F1FC-4421-A513-28E62967737D}" type="presParOf" srcId="{F7E5971D-5829-469D-A94C-C7C9225B771B}" destId="{73A1012B-43A8-4D97-B7CF-8B11F18039F6}" srcOrd="0" destOrd="0" presId="urn:microsoft.com/office/officeart/2005/8/layout/vList2"/>
    <dgm:cxn modelId="{C3CFD948-9476-477A-9974-FA39D1D77F41}" type="presParOf" srcId="{F7E5971D-5829-469D-A94C-C7C9225B771B}" destId="{391C26C6-CD17-49C8-AD85-BC48B3E57AD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1003859A-9A41-4FA1-8EE8-E65AD11B5B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3D0FC0-C75F-4CB4-A4AF-A9DB1B3C4EF4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Central Retinal Artery Occlusion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A35D6D9F-ABF5-4169-AAF0-B261D64570A2}" type="parTrans" cxnId="{0A406BE0-00FF-49A3-9B47-3E2DA3CE6B72}">
      <dgm:prSet/>
      <dgm:spPr/>
      <dgm:t>
        <a:bodyPr/>
        <a:lstStyle/>
        <a:p>
          <a:endParaRPr lang="en-US"/>
        </a:p>
      </dgm:t>
    </dgm:pt>
    <dgm:pt modelId="{A8E6F2C5-1B2C-4CA9-A685-D69FB8011525}" type="sibTrans" cxnId="{0A406BE0-00FF-49A3-9B47-3E2DA3CE6B72}">
      <dgm:prSet/>
      <dgm:spPr/>
      <dgm:t>
        <a:bodyPr/>
        <a:lstStyle/>
        <a:p>
          <a:endParaRPr lang="en-US"/>
        </a:p>
      </dgm:t>
    </dgm:pt>
    <dgm:pt modelId="{D48DD2EB-521E-404D-930A-B85CED0611C0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An acute and profound loss of vision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A3011FBA-5FD6-440E-91DD-D999BAFDC53A}" type="parTrans" cxnId="{AF334759-62E8-473A-8108-BB03AB1853E7}">
      <dgm:prSet/>
      <dgm:spPr/>
      <dgm:t>
        <a:bodyPr/>
        <a:lstStyle/>
        <a:p>
          <a:endParaRPr lang="en-US"/>
        </a:p>
      </dgm:t>
    </dgm:pt>
    <dgm:pt modelId="{41F85FC5-17B3-4AFF-865F-33E3D464F8A0}" type="sibTrans" cxnId="{AF334759-62E8-473A-8108-BB03AB1853E7}">
      <dgm:prSet/>
      <dgm:spPr/>
      <dgm:t>
        <a:bodyPr/>
        <a:lstStyle/>
        <a:p>
          <a:endParaRPr lang="en-US"/>
        </a:p>
      </dgm:t>
    </dgm:pt>
    <dgm:pt modelId="{F3A9D8F9-9496-4935-94AB-14DFAB4289DC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Marked narrowing of the retinal arterioles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32D640BA-A7B2-44AC-AE7C-0AD7A54D582F}" type="parTrans" cxnId="{9BFC161D-E069-4124-9DBD-085D54F18D10}">
      <dgm:prSet/>
      <dgm:spPr/>
      <dgm:t>
        <a:bodyPr/>
        <a:lstStyle/>
        <a:p>
          <a:endParaRPr lang="en-US"/>
        </a:p>
      </dgm:t>
    </dgm:pt>
    <dgm:pt modelId="{ACCC6DFF-05A2-412B-921E-C80EBC4DEDDE}" type="sibTrans" cxnId="{9BFC161D-E069-4124-9DBD-085D54F18D10}">
      <dgm:prSet/>
      <dgm:spPr/>
      <dgm:t>
        <a:bodyPr/>
        <a:lstStyle/>
        <a:p>
          <a:endParaRPr lang="en-US"/>
        </a:p>
      </dgm:t>
    </dgm:pt>
    <dgm:pt modelId="{B4C6A551-0D25-4D5F-82E0-FC4D198268E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 20% eyes: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papillo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-macular bundle is supplied by one or more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cilioretinal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arterioles →central vision may be preserved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5B1597C-8D41-4267-89CC-102DE5D46834}" type="parTrans" cxnId="{2EB10A73-49F7-49E7-833A-317283134A0C}">
      <dgm:prSet/>
      <dgm:spPr/>
      <dgm:t>
        <a:bodyPr/>
        <a:lstStyle/>
        <a:p>
          <a:endParaRPr lang="en-US"/>
        </a:p>
      </dgm:t>
    </dgm:pt>
    <dgm:pt modelId="{D7350EFC-58DF-41F0-ACE2-D0F4CD9A5529}" type="sibTrans" cxnId="{2EB10A73-49F7-49E7-833A-317283134A0C}">
      <dgm:prSet/>
      <dgm:spPr/>
      <dgm:t>
        <a:bodyPr/>
        <a:lstStyle/>
        <a:p>
          <a:endParaRPr lang="en-US"/>
        </a:p>
      </dgm:t>
    </dgm:pt>
    <dgm:pt modelId="{E1A363E0-7071-4471-8B76-5D6D96562AA5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orange reflex from choroidal vessels in the fovea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cherry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”</a:t>
          </a:r>
          <a:r>
            <a:rPr lang="sr-Latn-CS" sz="1800" dirty="0" smtClean="0">
              <a:latin typeface="Times New Roman" pitchFamily="18" charset="0"/>
              <a:cs typeface="Times New Roman" pitchFamily="18" charset="0"/>
            </a:rPr>
            <a:t> red spot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appearance)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0207FD8-950A-418B-93F8-F6360BAD8843}" type="parTrans" cxnId="{14D834F5-7C52-4A31-A29D-A6C9A97996EC}">
      <dgm:prSet/>
      <dgm:spPr/>
      <dgm:t>
        <a:bodyPr/>
        <a:lstStyle/>
        <a:p>
          <a:endParaRPr lang="en-US"/>
        </a:p>
      </dgm:t>
    </dgm:pt>
    <dgm:pt modelId="{B06D8543-0F9F-4C30-9804-7E93829D1FAB}" type="sibTrans" cxnId="{14D834F5-7C52-4A31-A29D-A6C9A97996EC}">
      <dgm:prSet/>
      <dgm:spPr/>
      <dgm:t>
        <a:bodyPr/>
        <a:lstStyle/>
        <a:p>
          <a:endParaRPr lang="en-US"/>
        </a:p>
      </dgm:t>
    </dgm:pt>
    <dgm:pt modelId="{B516DFD6-FC79-4808-9733-EC27AD3F1BA5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 retina appears white as a result of swelling of the nerve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fibres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due to their intracellular edema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CEC70AD-FAAD-43CC-9C9C-91A4152AE181}" type="parTrans" cxnId="{D03F832C-0C60-4D93-AED0-83CA5821F75C}">
      <dgm:prSet/>
      <dgm:spPr/>
      <dgm:t>
        <a:bodyPr/>
        <a:lstStyle/>
        <a:p>
          <a:endParaRPr lang="en-US"/>
        </a:p>
      </dgm:t>
    </dgm:pt>
    <dgm:pt modelId="{E5DAD58B-403D-4111-B905-35433AA1E8FC}" type="sibTrans" cxnId="{D03F832C-0C60-4D93-AED0-83CA5821F75C}">
      <dgm:prSet/>
      <dgm:spPr/>
      <dgm:t>
        <a:bodyPr/>
        <a:lstStyle/>
        <a:p>
          <a:endParaRPr lang="en-US"/>
        </a:p>
      </dgm:t>
    </dgm:pt>
    <dgm:pt modelId="{FF12D67D-F2E6-43CE-931F-DC67F33B1D3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After a few weeks the retinal whitening disappears but arterioles remain attenuated and the optic disc becomes atrophic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F41FDF4-2800-4C49-BED5-3E67853184B6}" type="parTrans" cxnId="{F2C9D0A3-457D-445B-B1AC-6C338B410DA8}">
      <dgm:prSet/>
      <dgm:spPr/>
      <dgm:t>
        <a:bodyPr/>
        <a:lstStyle/>
        <a:p>
          <a:endParaRPr lang="en-US"/>
        </a:p>
      </dgm:t>
    </dgm:pt>
    <dgm:pt modelId="{9A701629-6F99-4084-B2E6-52F0086FE4B8}" type="sibTrans" cxnId="{F2C9D0A3-457D-445B-B1AC-6C338B410DA8}">
      <dgm:prSet/>
      <dgm:spPr/>
      <dgm:t>
        <a:bodyPr/>
        <a:lstStyle/>
        <a:p>
          <a:endParaRPr lang="en-US"/>
        </a:p>
      </dgm:t>
    </dgm:pt>
    <dgm:pt modelId="{6FC292A0-59CD-4725-BE10-7710628853DF}" type="pres">
      <dgm:prSet presAssocID="{1003859A-9A41-4FA1-8EE8-E65AD11B5B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0266C3-C173-4EC7-A264-7849FAFACE25}" type="pres">
      <dgm:prSet presAssocID="{AF3D0FC0-C75F-4CB4-A4AF-A9DB1B3C4EF4}" presName="parentText" presStyleLbl="node1" presStyleIdx="0" presStyleCnt="1" custScaleY="28925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3B05B0-55D5-47AE-BE87-118B0D81B5B9}" type="pres">
      <dgm:prSet presAssocID="{AF3D0FC0-C75F-4CB4-A4AF-A9DB1B3C4EF4}" presName="childText" presStyleLbl="revTx" presStyleIdx="0" presStyleCnt="1" custScaleY="1103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BF9212-94B8-491B-BD31-C29CEB418A91}" type="presOf" srcId="{B516DFD6-FC79-4808-9733-EC27AD3F1BA5}" destId="{BE3B05B0-55D5-47AE-BE87-118B0D81B5B9}" srcOrd="0" destOrd="1" presId="urn:microsoft.com/office/officeart/2005/8/layout/vList2"/>
    <dgm:cxn modelId="{D03F832C-0C60-4D93-AED0-83CA5821F75C}" srcId="{AF3D0FC0-C75F-4CB4-A4AF-A9DB1B3C4EF4}" destId="{B516DFD6-FC79-4808-9733-EC27AD3F1BA5}" srcOrd="1" destOrd="0" parTransId="{BCEC70AD-FAAD-43CC-9C9C-91A4152AE181}" sibTransId="{E5DAD58B-403D-4111-B905-35433AA1E8FC}"/>
    <dgm:cxn modelId="{2EB10A73-49F7-49E7-833A-317283134A0C}" srcId="{AF3D0FC0-C75F-4CB4-A4AF-A9DB1B3C4EF4}" destId="{B4C6A551-0D25-4D5F-82E0-FC4D198268EE}" srcOrd="5" destOrd="0" parTransId="{C5B1597C-8D41-4267-89CC-102DE5D46834}" sibTransId="{D7350EFC-58DF-41F0-ACE2-D0F4CD9A5529}"/>
    <dgm:cxn modelId="{9BFC161D-E069-4124-9DBD-085D54F18D10}" srcId="{AF3D0FC0-C75F-4CB4-A4AF-A9DB1B3C4EF4}" destId="{F3A9D8F9-9496-4935-94AB-14DFAB4289DC}" srcOrd="3" destOrd="0" parTransId="{32D640BA-A7B2-44AC-AE7C-0AD7A54D582F}" sibTransId="{ACCC6DFF-05A2-412B-921E-C80EBC4DEDDE}"/>
    <dgm:cxn modelId="{0A406BE0-00FF-49A3-9B47-3E2DA3CE6B72}" srcId="{1003859A-9A41-4FA1-8EE8-E65AD11B5B23}" destId="{AF3D0FC0-C75F-4CB4-A4AF-A9DB1B3C4EF4}" srcOrd="0" destOrd="0" parTransId="{A35D6D9F-ABF5-4169-AAF0-B261D64570A2}" sibTransId="{A8E6F2C5-1B2C-4CA9-A685-D69FB8011525}"/>
    <dgm:cxn modelId="{F6388A3B-FBB5-4A5E-B0C5-E19A51990A72}" type="presOf" srcId="{F3A9D8F9-9496-4935-94AB-14DFAB4289DC}" destId="{BE3B05B0-55D5-47AE-BE87-118B0D81B5B9}" srcOrd="0" destOrd="3" presId="urn:microsoft.com/office/officeart/2005/8/layout/vList2"/>
    <dgm:cxn modelId="{62C33B11-A61D-46C5-A96A-5B360645D029}" type="presOf" srcId="{1003859A-9A41-4FA1-8EE8-E65AD11B5B23}" destId="{6FC292A0-59CD-4725-BE10-7710628853DF}" srcOrd="0" destOrd="0" presId="urn:microsoft.com/office/officeart/2005/8/layout/vList2"/>
    <dgm:cxn modelId="{14D834F5-7C52-4A31-A29D-A6C9A97996EC}" srcId="{AF3D0FC0-C75F-4CB4-A4AF-A9DB1B3C4EF4}" destId="{E1A363E0-7071-4471-8B76-5D6D96562AA5}" srcOrd="2" destOrd="0" parTransId="{E0207FD8-950A-418B-93F8-F6360BAD8843}" sibTransId="{B06D8543-0F9F-4C30-9804-7E93829D1FAB}"/>
    <dgm:cxn modelId="{000BBA38-FDF0-424C-BCD1-1318C0C9F42F}" type="presOf" srcId="{B4C6A551-0D25-4D5F-82E0-FC4D198268EE}" destId="{BE3B05B0-55D5-47AE-BE87-118B0D81B5B9}" srcOrd="0" destOrd="5" presId="urn:microsoft.com/office/officeart/2005/8/layout/vList2"/>
    <dgm:cxn modelId="{C7E690AD-8094-4BF2-B268-DC3CEC236132}" type="presOf" srcId="{E1A363E0-7071-4471-8B76-5D6D96562AA5}" destId="{BE3B05B0-55D5-47AE-BE87-118B0D81B5B9}" srcOrd="0" destOrd="2" presId="urn:microsoft.com/office/officeart/2005/8/layout/vList2"/>
    <dgm:cxn modelId="{B9FE7805-6D13-4BB9-A2BE-B36DD9C6978F}" type="presOf" srcId="{AF3D0FC0-C75F-4CB4-A4AF-A9DB1B3C4EF4}" destId="{6F0266C3-C173-4EC7-A264-7849FAFACE25}" srcOrd="0" destOrd="0" presId="urn:microsoft.com/office/officeart/2005/8/layout/vList2"/>
    <dgm:cxn modelId="{2FD5CCDE-1A91-420F-9585-CD3DD5024558}" type="presOf" srcId="{FF12D67D-F2E6-43CE-931F-DC67F33B1D3B}" destId="{BE3B05B0-55D5-47AE-BE87-118B0D81B5B9}" srcOrd="0" destOrd="4" presId="urn:microsoft.com/office/officeart/2005/8/layout/vList2"/>
    <dgm:cxn modelId="{F2C9D0A3-457D-445B-B1AC-6C338B410DA8}" srcId="{AF3D0FC0-C75F-4CB4-A4AF-A9DB1B3C4EF4}" destId="{FF12D67D-F2E6-43CE-931F-DC67F33B1D3B}" srcOrd="4" destOrd="0" parTransId="{0F41FDF4-2800-4C49-BED5-3E67853184B6}" sibTransId="{9A701629-6F99-4084-B2E6-52F0086FE4B8}"/>
    <dgm:cxn modelId="{97DDDA40-3211-4EEC-B272-CB3C89944561}" type="presOf" srcId="{D48DD2EB-521E-404D-930A-B85CED0611C0}" destId="{BE3B05B0-55D5-47AE-BE87-118B0D81B5B9}" srcOrd="0" destOrd="0" presId="urn:microsoft.com/office/officeart/2005/8/layout/vList2"/>
    <dgm:cxn modelId="{AF334759-62E8-473A-8108-BB03AB1853E7}" srcId="{AF3D0FC0-C75F-4CB4-A4AF-A9DB1B3C4EF4}" destId="{D48DD2EB-521E-404D-930A-B85CED0611C0}" srcOrd="0" destOrd="0" parTransId="{A3011FBA-5FD6-440E-91DD-D999BAFDC53A}" sibTransId="{41F85FC5-17B3-4AFF-865F-33E3D464F8A0}"/>
    <dgm:cxn modelId="{8A60F707-9F42-4857-8326-C2F3FBE6E3DD}" type="presParOf" srcId="{6FC292A0-59CD-4725-BE10-7710628853DF}" destId="{6F0266C3-C173-4EC7-A264-7849FAFACE25}" srcOrd="0" destOrd="0" presId="urn:microsoft.com/office/officeart/2005/8/layout/vList2"/>
    <dgm:cxn modelId="{3314703C-70F3-4BA1-94B2-1DEB5C7F668E}" type="presParOf" srcId="{6FC292A0-59CD-4725-BE10-7710628853DF}" destId="{BE3B05B0-55D5-47AE-BE87-118B0D81B5B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238D43D1-1789-4EDB-9444-58C5E49FB6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1AA64B-FD6B-4EF3-A9D2-EE1202B03429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Branch artery occlusion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4B00B28-FBA4-4C7E-9902-BB7DB88A8B33}" type="parTrans" cxnId="{4A6A3AE8-E2ED-4D6F-A13C-B744ED7DB327}">
      <dgm:prSet/>
      <dgm:spPr/>
      <dgm:t>
        <a:bodyPr/>
        <a:lstStyle/>
        <a:p>
          <a:endParaRPr lang="en-US"/>
        </a:p>
      </dgm:t>
    </dgm:pt>
    <dgm:pt modelId="{7985BDDA-593C-4DE3-AFC2-39F277547C7A}" type="sibTrans" cxnId="{4A6A3AE8-E2ED-4D6F-A13C-B744ED7DB327}">
      <dgm:prSet/>
      <dgm:spPr/>
      <dgm:t>
        <a:bodyPr/>
        <a:lstStyle/>
        <a:p>
          <a:endParaRPr lang="en-US"/>
        </a:p>
      </dgm:t>
    </dgm:pt>
    <dgm:pt modelId="{585B7C72-9C5D-4DC9-8B85-0C78538921C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An acute and severe altitudinal visual field defect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5BA6E53-BA86-4DB6-B92C-6D2B306FDD4E}" type="parTrans" cxnId="{C3CB9B61-C727-41A3-BB66-0EAF3EBF39F8}">
      <dgm:prSet/>
      <dgm:spPr/>
      <dgm:t>
        <a:bodyPr/>
        <a:lstStyle/>
        <a:p>
          <a:endParaRPr lang="en-US"/>
        </a:p>
      </dgm:t>
    </dgm:pt>
    <dgm:pt modelId="{D5A520B5-37D1-47E8-970B-15F133F4E04B}" type="sibTrans" cxnId="{C3CB9B61-C727-41A3-BB66-0EAF3EBF39F8}">
      <dgm:prSet/>
      <dgm:spPr/>
      <dgm:t>
        <a:bodyPr/>
        <a:lstStyle/>
        <a:p>
          <a:endParaRPr lang="en-US"/>
        </a:p>
      </dgm:t>
    </dgm:pt>
    <dgm:pt modelId="{33F29C8A-03B6-47F9-8CF6-69B930FA46A5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White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ishaemic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retina in the area supplied by the obstructed artery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F47393E-14F7-4E0E-8B1C-3C88BE7D30CA}" type="parTrans" cxnId="{4DE55D1A-CFB5-4101-ABAB-696D93735573}">
      <dgm:prSet/>
      <dgm:spPr/>
      <dgm:t>
        <a:bodyPr/>
        <a:lstStyle/>
        <a:p>
          <a:endParaRPr lang="en-US"/>
        </a:p>
      </dgm:t>
    </dgm:pt>
    <dgm:pt modelId="{1B17D205-C5CF-485D-8ACE-AFB1B1785D20}" type="sibTrans" cxnId="{4DE55D1A-CFB5-4101-ABAB-696D93735573}">
      <dgm:prSet/>
      <dgm:spPr/>
      <dgm:t>
        <a:bodyPr/>
        <a:lstStyle/>
        <a:p>
          <a:endParaRPr lang="en-US"/>
        </a:p>
      </dgm:t>
    </dgm:pt>
    <dgm:pt modelId="{CA3446AA-C708-4064-902A-02A7EEA0B849}" type="pres">
      <dgm:prSet presAssocID="{238D43D1-1789-4EDB-9444-58C5E49FB6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5D4581-8FE7-408E-AB91-BD18A3DB2A86}" type="pres">
      <dgm:prSet presAssocID="{0F1AA64B-FD6B-4EF3-A9D2-EE1202B0342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16B4B-6D08-45DA-86ED-FECC089BB284}" type="pres">
      <dgm:prSet presAssocID="{0F1AA64B-FD6B-4EF3-A9D2-EE1202B0342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6A3AE8-E2ED-4D6F-A13C-B744ED7DB327}" srcId="{238D43D1-1789-4EDB-9444-58C5E49FB6F0}" destId="{0F1AA64B-FD6B-4EF3-A9D2-EE1202B03429}" srcOrd="0" destOrd="0" parTransId="{E4B00B28-FBA4-4C7E-9902-BB7DB88A8B33}" sibTransId="{7985BDDA-593C-4DE3-AFC2-39F277547C7A}"/>
    <dgm:cxn modelId="{4DE55D1A-CFB5-4101-ABAB-696D93735573}" srcId="{0F1AA64B-FD6B-4EF3-A9D2-EE1202B03429}" destId="{33F29C8A-03B6-47F9-8CF6-69B930FA46A5}" srcOrd="1" destOrd="0" parTransId="{9F47393E-14F7-4E0E-8B1C-3C88BE7D30CA}" sibTransId="{1B17D205-C5CF-485D-8ACE-AFB1B1785D20}"/>
    <dgm:cxn modelId="{1EACEEF4-BFF6-411C-82D0-FF1F6B37C743}" type="presOf" srcId="{33F29C8A-03B6-47F9-8CF6-69B930FA46A5}" destId="{2A716B4B-6D08-45DA-86ED-FECC089BB284}" srcOrd="0" destOrd="1" presId="urn:microsoft.com/office/officeart/2005/8/layout/vList2"/>
    <dgm:cxn modelId="{C3CB9B61-C727-41A3-BB66-0EAF3EBF39F8}" srcId="{0F1AA64B-FD6B-4EF3-A9D2-EE1202B03429}" destId="{585B7C72-9C5D-4DC9-8B85-0C78538921CE}" srcOrd="0" destOrd="0" parTransId="{D5BA6E53-BA86-4DB6-B92C-6D2B306FDD4E}" sibTransId="{D5A520B5-37D1-47E8-970B-15F133F4E04B}"/>
    <dgm:cxn modelId="{789B887F-8C45-4B5C-A5E0-4A1F6095B306}" type="presOf" srcId="{585B7C72-9C5D-4DC9-8B85-0C78538921CE}" destId="{2A716B4B-6D08-45DA-86ED-FECC089BB284}" srcOrd="0" destOrd="0" presId="urn:microsoft.com/office/officeart/2005/8/layout/vList2"/>
    <dgm:cxn modelId="{E6741478-B525-4813-80C3-90C24A2ED07C}" type="presOf" srcId="{238D43D1-1789-4EDB-9444-58C5E49FB6F0}" destId="{CA3446AA-C708-4064-902A-02A7EEA0B849}" srcOrd="0" destOrd="0" presId="urn:microsoft.com/office/officeart/2005/8/layout/vList2"/>
    <dgm:cxn modelId="{E99385E3-DCF1-4AD0-9F76-6812CADCCA0A}" type="presOf" srcId="{0F1AA64B-FD6B-4EF3-A9D2-EE1202B03429}" destId="{655D4581-8FE7-408E-AB91-BD18A3DB2A86}" srcOrd="0" destOrd="0" presId="urn:microsoft.com/office/officeart/2005/8/layout/vList2"/>
    <dgm:cxn modelId="{FBB180EE-D9E8-417B-AF15-ED94AC2E32A2}" type="presParOf" srcId="{CA3446AA-C708-4064-902A-02A7EEA0B849}" destId="{655D4581-8FE7-408E-AB91-BD18A3DB2A86}" srcOrd="0" destOrd="0" presId="urn:microsoft.com/office/officeart/2005/8/layout/vList2"/>
    <dgm:cxn modelId="{4D56210F-2CB9-4860-BD45-EC4EBE0B657E}" type="presParOf" srcId="{CA3446AA-C708-4064-902A-02A7EEA0B849}" destId="{2A716B4B-6D08-45DA-86ED-FECC089BB28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238D43D1-1789-4EDB-9444-58C5E49FB6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1AA64B-FD6B-4EF3-A9D2-EE1202B03429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Emergency treatment!                                 Retinal tissue cannot survive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ischaemia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for more  than a few hours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4B00B28-FBA4-4C7E-9902-BB7DB88A8B33}" type="parTrans" cxnId="{4A6A3AE8-E2ED-4D6F-A13C-B744ED7DB327}">
      <dgm:prSet/>
      <dgm:spPr/>
      <dgm:t>
        <a:bodyPr/>
        <a:lstStyle/>
        <a:p>
          <a:endParaRPr lang="en-US"/>
        </a:p>
      </dgm:t>
    </dgm:pt>
    <dgm:pt modelId="{7985BDDA-593C-4DE3-AFC2-39F277547C7A}" type="sibTrans" cxnId="{4A6A3AE8-E2ED-4D6F-A13C-B744ED7DB327}">
      <dgm:prSet/>
      <dgm:spPr/>
      <dgm:t>
        <a:bodyPr/>
        <a:lstStyle/>
        <a:p>
          <a:endParaRPr lang="en-US"/>
        </a:p>
      </dgm:t>
    </dgm:pt>
    <dgm:pt modelId="{585B7C72-9C5D-4DC9-8B85-0C78538921CE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IOP reduction 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Ocular massage, Intravenous acetazolamide 500mg, anterior chamber paracentesis)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5BA6E53-BA86-4DB6-B92C-6D2B306FDD4E}" type="parTrans" cxnId="{C3CB9B61-C727-41A3-BB66-0EAF3EBF39F8}">
      <dgm:prSet/>
      <dgm:spPr/>
      <dgm:t>
        <a:bodyPr/>
        <a:lstStyle/>
        <a:p>
          <a:endParaRPr lang="en-US"/>
        </a:p>
      </dgm:t>
    </dgm:pt>
    <dgm:pt modelId="{D5A520B5-37D1-47E8-970B-15F133F4E04B}" type="sibTrans" cxnId="{C3CB9B61-C727-41A3-BB66-0EAF3EBF39F8}">
      <dgm:prSet/>
      <dgm:spPr/>
      <dgm:t>
        <a:bodyPr/>
        <a:lstStyle/>
        <a:p>
          <a:endParaRPr lang="en-US"/>
        </a:p>
      </dgm:t>
    </dgm:pt>
    <dgm:pt modelId="{33F29C8A-03B6-47F9-8CF6-69B930FA46A5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Inhalation of the mixture of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5%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carbon dioxide and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  95%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oxygen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F47393E-14F7-4E0E-8B1C-3C88BE7D30CA}" type="parTrans" cxnId="{4DE55D1A-CFB5-4101-ABAB-696D93735573}">
      <dgm:prSet/>
      <dgm:spPr/>
      <dgm:t>
        <a:bodyPr/>
        <a:lstStyle/>
        <a:p>
          <a:endParaRPr lang="en-US"/>
        </a:p>
      </dgm:t>
    </dgm:pt>
    <dgm:pt modelId="{1B17D205-C5CF-485D-8ACE-AFB1B1785D20}" type="sibTrans" cxnId="{4DE55D1A-CFB5-4101-ABAB-696D93735573}">
      <dgm:prSet/>
      <dgm:spPr/>
      <dgm:t>
        <a:bodyPr/>
        <a:lstStyle/>
        <a:p>
          <a:endParaRPr lang="en-US"/>
        </a:p>
      </dgm:t>
    </dgm:pt>
    <dgm:pt modelId="{141BCE30-4F7D-4C4D-AFEF-CA47E765A9EC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Cardiology treatment; Management of carotid artery disease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78E2E7-EE34-43C7-A090-AF5AEBF33372}" type="parTrans" cxnId="{31B719F1-987B-4530-A8B6-36A841B36EB6}">
      <dgm:prSet/>
      <dgm:spPr/>
      <dgm:t>
        <a:bodyPr/>
        <a:lstStyle/>
        <a:p>
          <a:endParaRPr lang="en-US"/>
        </a:p>
      </dgm:t>
    </dgm:pt>
    <dgm:pt modelId="{56D9F78A-D3A0-488F-AFCC-540F66167ABF}" type="sibTrans" cxnId="{31B719F1-987B-4530-A8B6-36A841B36EB6}">
      <dgm:prSet/>
      <dgm:spPr/>
      <dgm:t>
        <a:bodyPr/>
        <a:lstStyle/>
        <a:p>
          <a:endParaRPr lang="en-US"/>
        </a:p>
      </dgm:t>
    </dgm:pt>
    <dgm:pt modelId="{CA3446AA-C708-4064-902A-02A7EEA0B849}" type="pres">
      <dgm:prSet presAssocID="{238D43D1-1789-4EDB-9444-58C5E49FB6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5D4581-8FE7-408E-AB91-BD18A3DB2A86}" type="pres">
      <dgm:prSet presAssocID="{0F1AA64B-FD6B-4EF3-A9D2-EE1202B0342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16B4B-6D08-45DA-86ED-FECC089BB284}" type="pres">
      <dgm:prSet presAssocID="{0F1AA64B-FD6B-4EF3-A9D2-EE1202B0342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2EBA8C-FD16-4BB3-B277-C6F8ED494CE8}" type="presOf" srcId="{238D43D1-1789-4EDB-9444-58C5E49FB6F0}" destId="{CA3446AA-C708-4064-902A-02A7EEA0B849}" srcOrd="0" destOrd="0" presId="urn:microsoft.com/office/officeart/2005/8/layout/vList2"/>
    <dgm:cxn modelId="{C3CB9B61-C727-41A3-BB66-0EAF3EBF39F8}" srcId="{0F1AA64B-FD6B-4EF3-A9D2-EE1202B03429}" destId="{585B7C72-9C5D-4DC9-8B85-0C78538921CE}" srcOrd="0" destOrd="0" parTransId="{D5BA6E53-BA86-4DB6-B92C-6D2B306FDD4E}" sibTransId="{D5A520B5-37D1-47E8-970B-15F133F4E04B}"/>
    <dgm:cxn modelId="{D6EB1A47-90F9-41B4-B714-EAE44AD2FAA0}" type="presOf" srcId="{141BCE30-4F7D-4C4D-AFEF-CA47E765A9EC}" destId="{2A716B4B-6D08-45DA-86ED-FECC089BB284}" srcOrd="0" destOrd="2" presId="urn:microsoft.com/office/officeart/2005/8/layout/vList2"/>
    <dgm:cxn modelId="{CF7D9B84-04E7-4803-BDA0-51BE0F9E25BE}" type="presOf" srcId="{33F29C8A-03B6-47F9-8CF6-69B930FA46A5}" destId="{2A716B4B-6D08-45DA-86ED-FECC089BB284}" srcOrd="0" destOrd="1" presId="urn:microsoft.com/office/officeart/2005/8/layout/vList2"/>
    <dgm:cxn modelId="{4DE55D1A-CFB5-4101-ABAB-696D93735573}" srcId="{0F1AA64B-FD6B-4EF3-A9D2-EE1202B03429}" destId="{33F29C8A-03B6-47F9-8CF6-69B930FA46A5}" srcOrd="1" destOrd="0" parTransId="{9F47393E-14F7-4E0E-8B1C-3C88BE7D30CA}" sibTransId="{1B17D205-C5CF-485D-8ACE-AFB1B1785D20}"/>
    <dgm:cxn modelId="{4A6A3AE8-E2ED-4D6F-A13C-B744ED7DB327}" srcId="{238D43D1-1789-4EDB-9444-58C5E49FB6F0}" destId="{0F1AA64B-FD6B-4EF3-A9D2-EE1202B03429}" srcOrd="0" destOrd="0" parTransId="{E4B00B28-FBA4-4C7E-9902-BB7DB88A8B33}" sibTransId="{7985BDDA-593C-4DE3-AFC2-39F277547C7A}"/>
    <dgm:cxn modelId="{31B719F1-987B-4530-A8B6-36A841B36EB6}" srcId="{0F1AA64B-FD6B-4EF3-A9D2-EE1202B03429}" destId="{141BCE30-4F7D-4C4D-AFEF-CA47E765A9EC}" srcOrd="2" destOrd="0" parTransId="{2C78E2E7-EE34-43C7-A090-AF5AEBF33372}" sibTransId="{56D9F78A-D3A0-488F-AFCC-540F66167ABF}"/>
    <dgm:cxn modelId="{075A283D-53E2-42C8-96BE-71188F8292BC}" type="presOf" srcId="{585B7C72-9C5D-4DC9-8B85-0C78538921CE}" destId="{2A716B4B-6D08-45DA-86ED-FECC089BB284}" srcOrd="0" destOrd="0" presId="urn:microsoft.com/office/officeart/2005/8/layout/vList2"/>
    <dgm:cxn modelId="{D5F34610-2C64-41BD-B0F9-8E3010E49A1C}" type="presOf" srcId="{0F1AA64B-FD6B-4EF3-A9D2-EE1202B03429}" destId="{655D4581-8FE7-408E-AB91-BD18A3DB2A86}" srcOrd="0" destOrd="0" presId="urn:microsoft.com/office/officeart/2005/8/layout/vList2"/>
    <dgm:cxn modelId="{1A12AB3A-6451-464B-A347-711BBDDB5CA2}" type="presParOf" srcId="{CA3446AA-C708-4064-902A-02A7EEA0B849}" destId="{655D4581-8FE7-408E-AB91-BD18A3DB2A86}" srcOrd="0" destOrd="0" presId="urn:microsoft.com/office/officeart/2005/8/layout/vList2"/>
    <dgm:cxn modelId="{45AA2699-FBC5-4C92-A7CB-70BBEA455FDE}" type="presParOf" srcId="{CA3446AA-C708-4064-902A-02A7EEA0B849}" destId="{2A716B4B-6D08-45DA-86ED-FECC089BB28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996F87BE-EE70-414D-A365-EAF7C7F7155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D9D7A7-B102-4B9D-9E85-D557D1CB14C9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Retinal Vein Occlusion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E4C7055B-C83B-4BC3-B9E7-C3CA3750352F}" type="parTrans" cxnId="{A4E33D01-9D56-40FA-A4B7-124A64A3D143}">
      <dgm:prSet/>
      <dgm:spPr/>
      <dgm:t>
        <a:bodyPr/>
        <a:lstStyle/>
        <a:p>
          <a:endParaRPr lang="en-US"/>
        </a:p>
      </dgm:t>
    </dgm:pt>
    <dgm:pt modelId="{83BFF32E-BFCA-4336-A7B1-BAF0D61F18B3}" type="sibTrans" cxnId="{A4E33D01-9D56-40FA-A4B7-124A64A3D143}">
      <dgm:prSet/>
      <dgm:spPr/>
      <dgm:t>
        <a:bodyPr/>
        <a:lstStyle/>
        <a:p>
          <a:endParaRPr lang="en-US"/>
        </a:p>
      </dgm:t>
    </dgm:pt>
    <dgm:pt modelId="{CCE86914-D412-4E60-80F3-0D3818C70FE6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After DR the most common retinal vascular disease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FB505A37-5C49-429F-94D1-61D09E0B3BE9}" type="parTrans" cxnId="{91D8AF62-BD2F-4784-A674-4C081D865464}">
      <dgm:prSet/>
      <dgm:spPr/>
      <dgm:t>
        <a:bodyPr/>
        <a:lstStyle/>
        <a:p>
          <a:endParaRPr lang="en-US"/>
        </a:p>
      </dgm:t>
    </dgm:pt>
    <dgm:pt modelId="{06FEB7DB-A5CD-4CE7-99B0-1AFA53B9088B}" type="sibTrans" cxnId="{91D8AF62-BD2F-4784-A674-4C081D865464}">
      <dgm:prSet/>
      <dgm:spPr/>
      <dgm:t>
        <a:bodyPr/>
        <a:lstStyle/>
        <a:p>
          <a:endParaRPr lang="en-US"/>
        </a:p>
      </dgm:t>
    </dgm:pt>
    <dgm:pt modelId="{46DA801E-7F2E-4757-BF0B-2B4178C2DCF0}" type="pres">
      <dgm:prSet presAssocID="{996F87BE-EE70-414D-A365-EAF7C7F715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125CE2-AC49-4582-BE4F-4E0DD2F4262D}" type="pres">
      <dgm:prSet presAssocID="{C7D9D7A7-B102-4B9D-9E85-D557D1CB14C9}" presName="linNode" presStyleCnt="0"/>
      <dgm:spPr/>
    </dgm:pt>
    <dgm:pt modelId="{F548513A-4545-4D55-AD55-8E47E9F033C8}" type="pres">
      <dgm:prSet presAssocID="{C7D9D7A7-B102-4B9D-9E85-D557D1CB14C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611DE0-D4E0-4E72-B1D6-E1C74273E8B5}" type="pres">
      <dgm:prSet presAssocID="{C7D9D7A7-B102-4B9D-9E85-D557D1CB14C9}" presName="descendantText" presStyleLbl="alignAccFollowNode1" presStyleIdx="0" presStyleCnt="1" custScaleX="138134" custScaleY="125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FBD5F9-D7A7-476E-991F-0A599FDA066A}" type="presOf" srcId="{996F87BE-EE70-414D-A365-EAF7C7F71556}" destId="{46DA801E-7F2E-4757-BF0B-2B4178C2DCF0}" srcOrd="0" destOrd="0" presId="urn:microsoft.com/office/officeart/2005/8/layout/vList5"/>
    <dgm:cxn modelId="{D2129EC1-DA38-48F2-A2CE-8787EEDF0743}" type="presOf" srcId="{C7D9D7A7-B102-4B9D-9E85-D557D1CB14C9}" destId="{F548513A-4545-4D55-AD55-8E47E9F033C8}" srcOrd="0" destOrd="0" presId="urn:microsoft.com/office/officeart/2005/8/layout/vList5"/>
    <dgm:cxn modelId="{A4E33D01-9D56-40FA-A4B7-124A64A3D143}" srcId="{996F87BE-EE70-414D-A365-EAF7C7F71556}" destId="{C7D9D7A7-B102-4B9D-9E85-D557D1CB14C9}" srcOrd="0" destOrd="0" parTransId="{E4C7055B-C83B-4BC3-B9E7-C3CA3750352F}" sibTransId="{83BFF32E-BFCA-4336-A7B1-BAF0D61F18B3}"/>
    <dgm:cxn modelId="{91D8AF62-BD2F-4784-A674-4C081D865464}" srcId="{C7D9D7A7-B102-4B9D-9E85-D557D1CB14C9}" destId="{CCE86914-D412-4E60-80F3-0D3818C70FE6}" srcOrd="0" destOrd="0" parTransId="{FB505A37-5C49-429F-94D1-61D09E0B3BE9}" sibTransId="{06FEB7DB-A5CD-4CE7-99B0-1AFA53B9088B}"/>
    <dgm:cxn modelId="{164C8869-1756-4B49-8224-E7060FCFEF08}" type="presOf" srcId="{CCE86914-D412-4E60-80F3-0D3818C70FE6}" destId="{11611DE0-D4E0-4E72-B1D6-E1C74273E8B5}" srcOrd="0" destOrd="0" presId="urn:microsoft.com/office/officeart/2005/8/layout/vList5"/>
    <dgm:cxn modelId="{8850F1B6-D2EF-4909-AA0F-08E4B05B5D78}" type="presParOf" srcId="{46DA801E-7F2E-4757-BF0B-2B4178C2DCF0}" destId="{64125CE2-AC49-4582-BE4F-4E0DD2F4262D}" srcOrd="0" destOrd="0" presId="urn:microsoft.com/office/officeart/2005/8/layout/vList5"/>
    <dgm:cxn modelId="{74D815AE-872A-4367-94F0-209D0607B0D4}" type="presParOf" srcId="{64125CE2-AC49-4582-BE4F-4E0DD2F4262D}" destId="{F548513A-4545-4D55-AD55-8E47E9F033C8}" srcOrd="0" destOrd="0" presId="urn:microsoft.com/office/officeart/2005/8/layout/vList5"/>
    <dgm:cxn modelId="{668D69CD-09E6-4C67-8FCE-F19CFE0B18DC}" type="presParOf" srcId="{64125CE2-AC49-4582-BE4F-4E0DD2F4262D}" destId="{11611DE0-D4E0-4E72-B1D6-E1C74273E8B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38D65CF-1AF8-46B2-A91F-5CD95CE6449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B44034-13BB-4798-9A30-612302D0D8B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Near periphery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:1.5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around the macula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DCFEC627-9A6D-4236-B532-FFC3829BF9E6}" type="parTrans" cxnId="{252BFEBF-27FD-4E46-B08B-CFEF9BC5C9A7}">
      <dgm:prSet/>
      <dgm:spPr/>
      <dgm:t>
        <a:bodyPr/>
        <a:lstStyle/>
        <a:p>
          <a:endParaRPr lang="en-US"/>
        </a:p>
      </dgm:t>
    </dgm:pt>
    <dgm:pt modelId="{4C8E1A51-F44A-4674-A221-D2EA852DE1AF}" type="sibTrans" cxnId="{252BFEBF-27FD-4E46-B08B-CFEF9BC5C9A7}">
      <dgm:prSet/>
      <dgm:spPr/>
      <dgm:t>
        <a:bodyPr/>
        <a:lstStyle/>
        <a:p>
          <a:endParaRPr lang="en-US"/>
        </a:p>
      </dgm:t>
    </dgm:pt>
    <dgm:pt modelId="{9853A0E4-7968-4BEF-AD03-DF069CD80CBF}" type="pres">
      <dgm:prSet presAssocID="{538D65CF-1AF8-46B2-A91F-5CD95CE644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25B189-9630-4AB4-AE51-2FBD85282A2F}" type="pres">
      <dgm:prSet presAssocID="{08B44034-13BB-4798-9A30-612302D0D8B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2BFEBF-27FD-4E46-B08B-CFEF9BC5C9A7}" srcId="{538D65CF-1AF8-46B2-A91F-5CD95CE64492}" destId="{08B44034-13BB-4798-9A30-612302D0D8B6}" srcOrd="0" destOrd="0" parTransId="{DCFEC627-9A6D-4236-B532-FFC3829BF9E6}" sibTransId="{4C8E1A51-F44A-4674-A221-D2EA852DE1AF}"/>
    <dgm:cxn modelId="{8B9EFB1C-0040-42AB-9630-982A86EFEFCD}" type="presOf" srcId="{08B44034-13BB-4798-9A30-612302D0D8B6}" destId="{5225B189-9630-4AB4-AE51-2FBD85282A2F}" srcOrd="0" destOrd="0" presId="urn:microsoft.com/office/officeart/2005/8/layout/vList2"/>
    <dgm:cxn modelId="{7987554F-034B-4743-9985-AE46EC8A0727}" type="presOf" srcId="{538D65CF-1AF8-46B2-A91F-5CD95CE64492}" destId="{9853A0E4-7968-4BEF-AD03-DF069CD80CBF}" srcOrd="0" destOrd="0" presId="urn:microsoft.com/office/officeart/2005/8/layout/vList2"/>
    <dgm:cxn modelId="{5576E9D6-3847-43E4-BE21-C3D9A12FD401}" type="presParOf" srcId="{9853A0E4-7968-4BEF-AD03-DF069CD80CBF}" destId="{5225B189-9630-4AB4-AE51-2FBD85282A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BAEA403E-E1FD-47CB-A272-310EB39F9EF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8F3774-313E-4483-8424-2ABB260AF324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Systemic predisposing factors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41BDE802-EBFA-432B-A3BD-0E29DBF147B3}" type="parTrans" cxnId="{728F682A-5049-4992-9279-DE915D441B0C}">
      <dgm:prSet/>
      <dgm:spPr/>
      <dgm:t>
        <a:bodyPr/>
        <a:lstStyle/>
        <a:p>
          <a:endParaRPr lang="en-US"/>
        </a:p>
      </dgm:t>
    </dgm:pt>
    <dgm:pt modelId="{63B9F0DF-86F2-490B-A8DA-BEDCD2DF93FA}" type="sibTrans" cxnId="{728F682A-5049-4992-9279-DE915D441B0C}">
      <dgm:prSet/>
      <dgm:spPr/>
      <dgm:t>
        <a:bodyPr/>
        <a:lstStyle/>
        <a:p>
          <a:endParaRPr lang="en-US"/>
        </a:p>
      </dgm:t>
    </dgm:pt>
    <dgm:pt modelId="{8851F267-6C6F-49DD-9BB4-C13959402B84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Increasing age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E74CB091-338E-4EFC-BDD6-4B8FC64CD9A5}" type="parTrans" cxnId="{54D9F594-85BA-407F-BE05-11BE2AB6001E}">
      <dgm:prSet/>
      <dgm:spPr/>
      <dgm:t>
        <a:bodyPr/>
        <a:lstStyle/>
        <a:p>
          <a:endParaRPr lang="en-US"/>
        </a:p>
      </dgm:t>
    </dgm:pt>
    <dgm:pt modelId="{E98D44C0-E059-4CC3-82FF-1B64A9DAD539}" type="sibTrans" cxnId="{54D9F594-85BA-407F-BE05-11BE2AB6001E}">
      <dgm:prSet/>
      <dgm:spPr/>
      <dgm:t>
        <a:bodyPr/>
        <a:lstStyle/>
        <a:p>
          <a:endParaRPr lang="en-US"/>
        </a:p>
      </dgm:t>
    </dgm:pt>
    <dgm:pt modelId="{EAA4F2B3-D35D-4E09-B1DF-0AC0AB02AAA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Systemic hypertension (the vein is compressed by a thickened artery where the two share common adventitia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5F8666C2-C0D9-4095-9A3E-9CACAA58B33F}" type="parTrans" cxnId="{7DA67C80-150E-48D9-B539-54FF2B091888}">
      <dgm:prSet/>
      <dgm:spPr/>
      <dgm:t>
        <a:bodyPr/>
        <a:lstStyle/>
        <a:p>
          <a:endParaRPr lang="en-US"/>
        </a:p>
      </dgm:t>
    </dgm:pt>
    <dgm:pt modelId="{2AD49451-10EA-4DDE-BB06-FF7B02B2CEAD}" type="sibTrans" cxnId="{7DA67C80-150E-48D9-B539-54FF2B091888}">
      <dgm:prSet/>
      <dgm:spPr/>
      <dgm:t>
        <a:bodyPr/>
        <a:lstStyle/>
        <a:p>
          <a:endParaRPr lang="en-US"/>
        </a:p>
      </dgm:t>
    </dgm:pt>
    <dgm:pt modelId="{CAF9C709-E22F-4B34-B29A-DABE2DF70D6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Blood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dyscrasias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- hyper viscosity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537F149A-5092-4B70-9356-777C56F70BE1}" type="parTrans" cxnId="{662CB61B-83CF-4557-B646-DCAA62E917D2}">
      <dgm:prSet/>
      <dgm:spPr/>
      <dgm:t>
        <a:bodyPr/>
        <a:lstStyle/>
        <a:p>
          <a:endParaRPr lang="en-US"/>
        </a:p>
      </dgm:t>
    </dgm:pt>
    <dgm:pt modelId="{9339042C-C9E3-4F3A-9062-C481FA85CAE4}" type="sibTrans" cxnId="{662CB61B-83CF-4557-B646-DCAA62E917D2}">
      <dgm:prSet/>
      <dgm:spPr/>
      <dgm:t>
        <a:bodyPr/>
        <a:lstStyle/>
        <a:p>
          <a:endParaRPr lang="en-US"/>
        </a:p>
      </dgm:t>
    </dgm:pt>
    <dgm:pt modelId="{45B92DBD-9D54-44A7-AA82-666965AE4170}" type="pres">
      <dgm:prSet presAssocID="{BAEA403E-E1FD-47CB-A272-310EB39F9E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4548C9-6476-4A6F-AD43-07DEF7ABF9E6}" type="pres">
      <dgm:prSet presAssocID="{868F3774-313E-4483-8424-2ABB260AF324}" presName="parentText" presStyleLbl="node1" presStyleIdx="0" presStyleCnt="1" custScaleY="1375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8C79E8-4AF6-4153-B57E-18EAA5A7EF50}" type="pres">
      <dgm:prSet presAssocID="{868F3774-313E-4483-8424-2ABB260AF324}" presName="childText" presStyleLbl="revTx" presStyleIdx="0" presStyleCnt="1" custScaleY="1264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070410-4FBA-4FAF-BB66-5FD21C306C37}" type="presOf" srcId="{CAF9C709-E22F-4B34-B29A-DABE2DF70D6D}" destId="{538C79E8-4AF6-4153-B57E-18EAA5A7EF50}" srcOrd="0" destOrd="2" presId="urn:microsoft.com/office/officeart/2005/8/layout/vList2"/>
    <dgm:cxn modelId="{1AAED641-C2DC-4DD8-AD39-DDA87D794C2D}" type="presOf" srcId="{868F3774-313E-4483-8424-2ABB260AF324}" destId="{4C4548C9-6476-4A6F-AD43-07DEF7ABF9E6}" srcOrd="0" destOrd="0" presId="urn:microsoft.com/office/officeart/2005/8/layout/vList2"/>
    <dgm:cxn modelId="{662CB61B-83CF-4557-B646-DCAA62E917D2}" srcId="{868F3774-313E-4483-8424-2ABB260AF324}" destId="{CAF9C709-E22F-4B34-B29A-DABE2DF70D6D}" srcOrd="2" destOrd="0" parTransId="{537F149A-5092-4B70-9356-777C56F70BE1}" sibTransId="{9339042C-C9E3-4F3A-9062-C481FA85CAE4}"/>
    <dgm:cxn modelId="{6233B55C-AA3F-43BC-87F3-F6775E01E7E2}" type="presOf" srcId="{8851F267-6C6F-49DD-9BB4-C13959402B84}" destId="{538C79E8-4AF6-4153-B57E-18EAA5A7EF50}" srcOrd="0" destOrd="0" presId="urn:microsoft.com/office/officeart/2005/8/layout/vList2"/>
    <dgm:cxn modelId="{54D9F594-85BA-407F-BE05-11BE2AB6001E}" srcId="{868F3774-313E-4483-8424-2ABB260AF324}" destId="{8851F267-6C6F-49DD-9BB4-C13959402B84}" srcOrd="0" destOrd="0" parTransId="{E74CB091-338E-4EFC-BDD6-4B8FC64CD9A5}" sibTransId="{E98D44C0-E059-4CC3-82FF-1B64A9DAD539}"/>
    <dgm:cxn modelId="{97EA4C49-893F-4BCA-B5AF-680B01B637F9}" type="presOf" srcId="{EAA4F2B3-D35D-4E09-B1DF-0AC0AB02AAA6}" destId="{538C79E8-4AF6-4153-B57E-18EAA5A7EF50}" srcOrd="0" destOrd="1" presId="urn:microsoft.com/office/officeart/2005/8/layout/vList2"/>
    <dgm:cxn modelId="{7DA67C80-150E-48D9-B539-54FF2B091888}" srcId="{868F3774-313E-4483-8424-2ABB260AF324}" destId="{EAA4F2B3-D35D-4E09-B1DF-0AC0AB02AAA6}" srcOrd="1" destOrd="0" parTransId="{5F8666C2-C0D9-4095-9A3E-9CACAA58B33F}" sibTransId="{2AD49451-10EA-4DDE-BB06-FF7B02B2CEAD}"/>
    <dgm:cxn modelId="{A20F7A11-FB08-4F9F-8B78-17BA9375D61F}" type="presOf" srcId="{BAEA403E-E1FD-47CB-A272-310EB39F9EFD}" destId="{45B92DBD-9D54-44A7-AA82-666965AE4170}" srcOrd="0" destOrd="0" presId="urn:microsoft.com/office/officeart/2005/8/layout/vList2"/>
    <dgm:cxn modelId="{728F682A-5049-4992-9279-DE915D441B0C}" srcId="{BAEA403E-E1FD-47CB-A272-310EB39F9EFD}" destId="{868F3774-313E-4483-8424-2ABB260AF324}" srcOrd="0" destOrd="0" parTransId="{41BDE802-EBFA-432B-A3BD-0E29DBF147B3}" sibTransId="{63B9F0DF-86F2-490B-A8DA-BEDCD2DF93FA}"/>
    <dgm:cxn modelId="{BE0C304C-C683-4439-8E57-84D91C3BBE58}" type="presParOf" srcId="{45B92DBD-9D54-44A7-AA82-666965AE4170}" destId="{4C4548C9-6476-4A6F-AD43-07DEF7ABF9E6}" srcOrd="0" destOrd="0" presId="urn:microsoft.com/office/officeart/2005/8/layout/vList2"/>
    <dgm:cxn modelId="{30BE8FB2-C127-4686-999D-1977DAE46EAE}" type="presParOf" srcId="{45B92DBD-9D54-44A7-AA82-666965AE4170}" destId="{538C79E8-4AF6-4153-B57E-18EAA5A7EF5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010DE981-C504-4333-961B-067770F9E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C59E7B-D2D6-4360-BA86-DF3763ED773D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Ocular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predisponing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factors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1BA94D4-AF32-487E-9825-664A13716F6A}" type="parTrans" cxnId="{A5F80D28-8B64-4694-BFD9-A2E5059FC506}">
      <dgm:prSet/>
      <dgm:spPr/>
      <dgm:t>
        <a:bodyPr/>
        <a:lstStyle/>
        <a:p>
          <a:endParaRPr lang="en-US"/>
        </a:p>
      </dgm:t>
    </dgm:pt>
    <dgm:pt modelId="{C6EE5A66-E96A-4269-9BD1-DA5448EE450E}" type="sibTrans" cxnId="{A5F80D28-8B64-4694-BFD9-A2E5059FC506}">
      <dgm:prSet/>
      <dgm:spPr/>
      <dgm:t>
        <a:bodyPr/>
        <a:lstStyle/>
        <a:p>
          <a:endParaRPr lang="en-US"/>
        </a:p>
      </dgm:t>
    </dgm:pt>
    <dgm:pt modelId="{1A2D2A92-757F-48D0-B487-B58ABF86D651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Primary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open-angle glaucoma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8B0F3A9-BC3B-4BA3-A46C-D04C6AE5A3A4}" type="parTrans" cxnId="{9B39F45D-9CAF-42C1-B366-DE7BFB2EB245}">
      <dgm:prSet/>
      <dgm:spPr/>
      <dgm:t>
        <a:bodyPr/>
        <a:lstStyle/>
        <a:p>
          <a:endParaRPr lang="en-US"/>
        </a:p>
      </dgm:t>
    </dgm:pt>
    <dgm:pt modelId="{8C548BC4-FBFB-4D1D-80A0-374598CC4D32}" type="sibTrans" cxnId="{9B39F45D-9CAF-42C1-B366-DE7BFB2EB245}">
      <dgm:prSet/>
      <dgm:spPr/>
      <dgm:t>
        <a:bodyPr/>
        <a:lstStyle/>
        <a:p>
          <a:endParaRPr lang="en-US"/>
        </a:p>
      </dgm:t>
    </dgm:pt>
    <dgm:pt modelId="{95372044-615B-44E9-9285-7F502ADC24AE}">
      <dgm:prSet phldrT="[Text]" custT="1"/>
      <dgm:spPr/>
      <dgm:t>
        <a:bodyPr/>
        <a:lstStyle/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Hypermetroapia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C6822A5-8A0E-4145-9FE6-ECB99D252231}" type="parTrans" cxnId="{729C0514-10E0-4912-A5CE-EE1C05E001A5}">
      <dgm:prSet/>
      <dgm:spPr/>
      <dgm:t>
        <a:bodyPr/>
        <a:lstStyle/>
        <a:p>
          <a:endParaRPr lang="en-US"/>
        </a:p>
      </dgm:t>
    </dgm:pt>
    <dgm:pt modelId="{07392FBA-6783-464E-8E80-BFC1C3E20B5F}" type="sibTrans" cxnId="{729C0514-10E0-4912-A5CE-EE1C05E001A5}">
      <dgm:prSet/>
      <dgm:spPr/>
      <dgm:t>
        <a:bodyPr/>
        <a:lstStyle/>
        <a:p>
          <a:endParaRPr lang="en-US"/>
        </a:p>
      </dgm:t>
    </dgm:pt>
    <dgm:pt modelId="{855668A2-77B9-4731-BC13-76EFDC4F3D55}">
      <dgm:prSet phldrT="[Text]" custT="1"/>
      <dgm:spPr/>
      <dgm:t>
        <a:bodyPr/>
        <a:lstStyle/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Periphlebitis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(Sarcoidosis,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Bechet’s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disease)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6B5FE7F-4E94-4D88-B12E-F2DE55B0F09D}" type="parTrans" cxnId="{254AF716-ECDD-4488-8A5A-BCAF8A64B4C1}">
      <dgm:prSet/>
      <dgm:spPr/>
      <dgm:t>
        <a:bodyPr/>
        <a:lstStyle/>
        <a:p>
          <a:endParaRPr lang="en-US"/>
        </a:p>
      </dgm:t>
    </dgm:pt>
    <dgm:pt modelId="{C7782846-56CD-4D45-A9E2-91053F4F3164}" type="sibTrans" cxnId="{254AF716-ECDD-4488-8A5A-BCAF8A64B4C1}">
      <dgm:prSet/>
      <dgm:spPr/>
      <dgm:t>
        <a:bodyPr/>
        <a:lstStyle/>
        <a:p>
          <a:endParaRPr lang="en-US"/>
        </a:p>
      </dgm:t>
    </dgm:pt>
    <dgm:pt modelId="{EF825747-1864-4680-9871-5D241CE051CE}" type="pres">
      <dgm:prSet presAssocID="{010DE981-C504-4333-961B-067770F9E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1FBD5D-9D10-4461-A05F-9E88638BC5C4}" type="pres">
      <dgm:prSet presAssocID="{EEC59E7B-D2D6-4360-BA86-DF3763ED773D}" presName="parentText" presStyleLbl="node1" presStyleIdx="0" presStyleCnt="1" custScaleY="5867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2F428-F979-4FD0-A312-D77877BBEFAF}" type="pres">
      <dgm:prSet presAssocID="{EEC59E7B-D2D6-4360-BA86-DF3763ED773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DDD9C5-B086-44CA-8633-4A7677E96E76}" type="presOf" srcId="{010DE981-C504-4333-961B-067770F9EF63}" destId="{EF825747-1864-4680-9871-5D241CE051CE}" srcOrd="0" destOrd="0" presId="urn:microsoft.com/office/officeart/2005/8/layout/vList2"/>
    <dgm:cxn modelId="{9B39F45D-9CAF-42C1-B366-DE7BFB2EB245}" srcId="{EEC59E7B-D2D6-4360-BA86-DF3763ED773D}" destId="{1A2D2A92-757F-48D0-B487-B58ABF86D651}" srcOrd="0" destOrd="0" parTransId="{18B0F3A9-BC3B-4BA3-A46C-D04C6AE5A3A4}" sibTransId="{8C548BC4-FBFB-4D1D-80A0-374598CC4D32}"/>
    <dgm:cxn modelId="{872C05F8-0A4D-4202-908C-3C81ED6448BA}" type="presOf" srcId="{EEC59E7B-D2D6-4360-BA86-DF3763ED773D}" destId="{D91FBD5D-9D10-4461-A05F-9E88638BC5C4}" srcOrd="0" destOrd="0" presId="urn:microsoft.com/office/officeart/2005/8/layout/vList2"/>
    <dgm:cxn modelId="{11A82911-C515-4D71-A590-D5C4375368ED}" type="presOf" srcId="{95372044-615B-44E9-9285-7F502ADC24AE}" destId="{C902F428-F979-4FD0-A312-D77877BBEFAF}" srcOrd="0" destOrd="1" presId="urn:microsoft.com/office/officeart/2005/8/layout/vList2"/>
    <dgm:cxn modelId="{AD78FAD6-AC9B-46B7-8247-66F48A3E1C94}" type="presOf" srcId="{1A2D2A92-757F-48D0-B487-B58ABF86D651}" destId="{C902F428-F979-4FD0-A312-D77877BBEFAF}" srcOrd="0" destOrd="0" presId="urn:microsoft.com/office/officeart/2005/8/layout/vList2"/>
    <dgm:cxn modelId="{A5F80D28-8B64-4694-BFD9-A2E5059FC506}" srcId="{010DE981-C504-4333-961B-067770F9EF63}" destId="{EEC59E7B-D2D6-4360-BA86-DF3763ED773D}" srcOrd="0" destOrd="0" parTransId="{01BA94D4-AF32-487E-9825-664A13716F6A}" sibTransId="{C6EE5A66-E96A-4269-9BD1-DA5448EE450E}"/>
    <dgm:cxn modelId="{729C0514-10E0-4912-A5CE-EE1C05E001A5}" srcId="{EEC59E7B-D2D6-4360-BA86-DF3763ED773D}" destId="{95372044-615B-44E9-9285-7F502ADC24AE}" srcOrd="1" destOrd="0" parTransId="{0C6822A5-8A0E-4145-9FE6-ECB99D252231}" sibTransId="{07392FBA-6783-464E-8E80-BFC1C3E20B5F}"/>
    <dgm:cxn modelId="{E1C19C95-09A2-477E-AD64-BAD13AD0B372}" type="presOf" srcId="{855668A2-77B9-4731-BC13-76EFDC4F3D55}" destId="{C902F428-F979-4FD0-A312-D77877BBEFAF}" srcOrd="0" destOrd="2" presId="urn:microsoft.com/office/officeart/2005/8/layout/vList2"/>
    <dgm:cxn modelId="{254AF716-ECDD-4488-8A5A-BCAF8A64B4C1}" srcId="{EEC59E7B-D2D6-4360-BA86-DF3763ED773D}" destId="{855668A2-77B9-4731-BC13-76EFDC4F3D55}" srcOrd="2" destOrd="0" parTransId="{66B5FE7F-4E94-4D88-B12E-F2DE55B0F09D}" sibTransId="{C7782846-56CD-4D45-A9E2-91053F4F3164}"/>
    <dgm:cxn modelId="{4A289F0E-04A1-40DE-BB91-2FBBFBFC35A5}" type="presParOf" srcId="{EF825747-1864-4680-9871-5D241CE051CE}" destId="{D91FBD5D-9D10-4461-A05F-9E88638BC5C4}" srcOrd="0" destOrd="0" presId="urn:microsoft.com/office/officeart/2005/8/layout/vList2"/>
    <dgm:cxn modelId="{6728409E-0BC7-4996-A37D-B2A7B8113B8B}" type="presParOf" srcId="{EF825747-1864-4680-9871-5D241CE051CE}" destId="{C902F428-F979-4FD0-A312-D77877BBEFA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010DE981-C504-4333-961B-067770F9EF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C59E7B-D2D6-4360-BA86-DF3763ED773D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Pathophysiology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01BA94D4-AF32-487E-9825-664A13716F6A}" type="parTrans" cxnId="{A5F80D28-8B64-4694-BFD9-A2E5059FC506}">
      <dgm:prSet/>
      <dgm:spPr/>
      <dgm:t>
        <a:bodyPr/>
        <a:lstStyle/>
        <a:p>
          <a:endParaRPr lang="en-US"/>
        </a:p>
      </dgm:t>
    </dgm:pt>
    <dgm:pt modelId="{C6EE5A66-E96A-4269-9BD1-DA5448EE450E}" type="sibTrans" cxnId="{A5F80D28-8B64-4694-BFD9-A2E5059FC506}">
      <dgm:prSet/>
      <dgm:spPr/>
      <dgm:t>
        <a:bodyPr/>
        <a:lstStyle/>
        <a:p>
          <a:endParaRPr lang="en-US"/>
        </a:p>
      </dgm:t>
    </dgm:pt>
    <dgm:pt modelId="{1A2D2A92-757F-48D0-B487-B58ABF86D651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This stagnation results in hypoxia and damage the capillary endothelial cells (↑VEGF secretion)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8B0F3A9-BC3B-4BA3-A46C-D04C6AE5A3A4}" type="parTrans" cxnId="{9B39F45D-9CAF-42C1-B366-DE7BFB2EB245}">
      <dgm:prSet/>
      <dgm:spPr/>
      <dgm:t>
        <a:bodyPr/>
        <a:lstStyle/>
        <a:p>
          <a:endParaRPr lang="en-US"/>
        </a:p>
      </dgm:t>
    </dgm:pt>
    <dgm:pt modelId="{8C548BC4-FBFB-4D1D-80A0-374598CC4D32}" type="sibTrans" cxnId="{9B39F45D-9CAF-42C1-B366-DE7BFB2EB245}">
      <dgm:prSet/>
      <dgm:spPr/>
      <dgm:t>
        <a:bodyPr/>
        <a:lstStyle/>
        <a:p>
          <a:endParaRPr lang="en-US"/>
        </a:p>
      </dgm:t>
    </dgm:pt>
    <dgm:pt modelId="{DAABFAB3-EFFC-48EA-9E58-F943AB5FA7AC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Venous occlusion causes an elevation of capillary pressure and stagnation of blood flow → extravasation of blood into the extracellular space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794D84E5-9AE7-46E7-9DA4-656B612EB684}" type="parTrans" cxnId="{45F86690-5579-4BDC-AE06-B7964412B481}">
      <dgm:prSet/>
      <dgm:spPr/>
      <dgm:t>
        <a:bodyPr/>
        <a:lstStyle/>
        <a:p>
          <a:endParaRPr lang="en-US"/>
        </a:p>
      </dgm:t>
    </dgm:pt>
    <dgm:pt modelId="{C40D2E8D-EC36-4623-B0AE-7F429B234947}" type="sibTrans" cxnId="{45F86690-5579-4BDC-AE06-B7964412B481}">
      <dgm:prSet/>
      <dgm:spPr/>
      <dgm:t>
        <a:bodyPr/>
        <a:lstStyle/>
        <a:p>
          <a:endParaRPr lang="en-US"/>
        </a:p>
      </dgm:t>
    </dgm:pt>
    <dgm:pt modelId="{EF825747-1864-4680-9871-5D241CE051CE}" type="pres">
      <dgm:prSet presAssocID="{010DE981-C504-4333-961B-067770F9EF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1FBD5D-9D10-4461-A05F-9E88638BC5C4}" type="pres">
      <dgm:prSet presAssocID="{EEC59E7B-D2D6-4360-BA86-DF3763ED773D}" presName="parentText" presStyleLbl="node1" presStyleIdx="0" presStyleCnt="1" custScaleY="943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2F428-F979-4FD0-A312-D77877BBEFAF}" type="pres">
      <dgm:prSet presAssocID="{EEC59E7B-D2D6-4360-BA86-DF3763ED773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030AE8-43A8-4B53-BA01-E9735EC2B921}" type="presOf" srcId="{1A2D2A92-757F-48D0-B487-B58ABF86D651}" destId="{C902F428-F979-4FD0-A312-D77877BBEFAF}" srcOrd="0" destOrd="1" presId="urn:microsoft.com/office/officeart/2005/8/layout/vList2"/>
    <dgm:cxn modelId="{9B39F45D-9CAF-42C1-B366-DE7BFB2EB245}" srcId="{EEC59E7B-D2D6-4360-BA86-DF3763ED773D}" destId="{1A2D2A92-757F-48D0-B487-B58ABF86D651}" srcOrd="1" destOrd="0" parTransId="{18B0F3A9-BC3B-4BA3-A46C-D04C6AE5A3A4}" sibTransId="{8C548BC4-FBFB-4D1D-80A0-374598CC4D32}"/>
    <dgm:cxn modelId="{652664D1-35D7-48A3-9FD4-8952D6C7B7BA}" type="presOf" srcId="{010DE981-C504-4333-961B-067770F9EF63}" destId="{EF825747-1864-4680-9871-5D241CE051CE}" srcOrd="0" destOrd="0" presId="urn:microsoft.com/office/officeart/2005/8/layout/vList2"/>
    <dgm:cxn modelId="{A5F80D28-8B64-4694-BFD9-A2E5059FC506}" srcId="{010DE981-C504-4333-961B-067770F9EF63}" destId="{EEC59E7B-D2D6-4360-BA86-DF3763ED773D}" srcOrd="0" destOrd="0" parTransId="{01BA94D4-AF32-487E-9825-664A13716F6A}" sibTransId="{C6EE5A66-E96A-4269-9BD1-DA5448EE450E}"/>
    <dgm:cxn modelId="{8BCDF547-E807-4448-92D2-25E20451E0D6}" type="presOf" srcId="{EEC59E7B-D2D6-4360-BA86-DF3763ED773D}" destId="{D91FBD5D-9D10-4461-A05F-9E88638BC5C4}" srcOrd="0" destOrd="0" presId="urn:microsoft.com/office/officeart/2005/8/layout/vList2"/>
    <dgm:cxn modelId="{45F86690-5579-4BDC-AE06-B7964412B481}" srcId="{EEC59E7B-D2D6-4360-BA86-DF3763ED773D}" destId="{DAABFAB3-EFFC-48EA-9E58-F943AB5FA7AC}" srcOrd="0" destOrd="0" parTransId="{794D84E5-9AE7-46E7-9DA4-656B612EB684}" sibTransId="{C40D2E8D-EC36-4623-B0AE-7F429B234947}"/>
    <dgm:cxn modelId="{9C9663AE-8C38-45A2-A8A0-0EC0C1CDA349}" type="presOf" srcId="{DAABFAB3-EFFC-48EA-9E58-F943AB5FA7AC}" destId="{C902F428-F979-4FD0-A312-D77877BBEFAF}" srcOrd="0" destOrd="0" presId="urn:microsoft.com/office/officeart/2005/8/layout/vList2"/>
    <dgm:cxn modelId="{AE9E249F-27C0-4C8D-84E1-C795A3AF9B7E}" type="presParOf" srcId="{EF825747-1864-4680-9871-5D241CE051CE}" destId="{D91FBD5D-9D10-4461-A05F-9E88638BC5C4}" srcOrd="0" destOrd="0" presId="urn:microsoft.com/office/officeart/2005/8/layout/vList2"/>
    <dgm:cxn modelId="{2E563C62-789A-4EB5-9A17-0F626597D11A}" type="presParOf" srcId="{EF825747-1864-4680-9871-5D241CE051CE}" destId="{C902F428-F979-4FD0-A312-D77877BBEFA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1FA60E02-8A80-442C-B34B-B947707A3BC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9EBE5D-4734-4175-A3FD-4A081BC7B702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Retinal Vein Occlusion (CRVO)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A00BA5-348D-4C37-B1AA-ED77BBC60630}" type="parTrans" cxnId="{692EF312-24F0-4136-BF2B-5D9CE1D86053}">
      <dgm:prSet/>
      <dgm:spPr/>
      <dgm:t>
        <a:bodyPr/>
        <a:lstStyle/>
        <a:p>
          <a:endParaRPr lang="en-US"/>
        </a:p>
      </dgm:t>
    </dgm:pt>
    <dgm:pt modelId="{5ED22980-B5E8-4B92-9580-FA128C7365D4}" type="sibTrans" cxnId="{692EF312-24F0-4136-BF2B-5D9CE1D86053}">
      <dgm:prSet/>
      <dgm:spPr/>
      <dgm:t>
        <a:bodyPr/>
        <a:lstStyle/>
        <a:p>
          <a:endParaRPr lang="en-US"/>
        </a:p>
      </dgm:t>
    </dgm:pt>
    <dgm:pt modelId="{DE0DC263-93C1-4363-8C48-D5049F9BC3DC}" type="pres">
      <dgm:prSet presAssocID="{1FA60E02-8A80-442C-B34B-B947707A3B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70BCE4-7D94-40D4-A13F-30F18D702A7C}" type="pres">
      <dgm:prSet presAssocID="{9B9EBE5D-4734-4175-A3FD-4A081BC7B70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28B2CC-7449-4EDE-8FC2-90B427E2DE09}" type="presOf" srcId="{9B9EBE5D-4734-4175-A3FD-4A081BC7B702}" destId="{4770BCE4-7D94-40D4-A13F-30F18D702A7C}" srcOrd="0" destOrd="0" presId="urn:microsoft.com/office/officeart/2005/8/layout/vList2"/>
    <dgm:cxn modelId="{5EA43F23-4034-47AF-B469-DAF3A04A34F5}" type="presOf" srcId="{1FA60E02-8A80-442C-B34B-B947707A3BC3}" destId="{DE0DC263-93C1-4363-8C48-D5049F9BC3DC}" srcOrd="0" destOrd="0" presId="urn:microsoft.com/office/officeart/2005/8/layout/vList2"/>
    <dgm:cxn modelId="{692EF312-24F0-4136-BF2B-5D9CE1D86053}" srcId="{1FA60E02-8A80-442C-B34B-B947707A3BC3}" destId="{9B9EBE5D-4734-4175-A3FD-4A081BC7B702}" srcOrd="0" destOrd="0" parTransId="{22A00BA5-348D-4C37-B1AA-ED77BBC60630}" sibTransId="{5ED22980-B5E8-4B92-9580-FA128C7365D4}"/>
    <dgm:cxn modelId="{D07A6628-AB8B-4AFC-88AC-BDA76EC9FC1A}" type="presParOf" srcId="{DE0DC263-93C1-4363-8C48-D5049F9BC3DC}" destId="{4770BCE4-7D94-40D4-A13F-30F18D702A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03CC7911-3183-4B9D-86E1-15969598CD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3BD587-27B3-4A3F-A472-76C4A38A89B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Non-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iscaemic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(75%)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5402D5-1081-4A59-B3DE-93687FB61669}" type="parTrans" cxnId="{BA2203E1-A360-43D1-A9B4-05FB1A8990F5}">
      <dgm:prSet/>
      <dgm:spPr/>
      <dgm:t>
        <a:bodyPr/>
        <a:lstStyle/>
        <a:p>
          <a:endParaRPr lang="en-US"/>
        </a:p>
      </dgm:t>
    </dgm:pt>
    <dgm:pt modelId="{858643DF-EFA8-45EC-843D-2064D4D9F9C6}" type="sibTrans" cxnId="{BA2203E1-A360-43D1-A9B4-05FB1A8990F5}">
      <dgm:prSet/>
      <dgm:spPr/>
      <dgm:t>
        <a:bodyPr/>
        <a:lstStyle/>
        <a:p>
          <a:endParaRPr lang="en-US"/>
        </a:p>
      </dgm:t>
    </dgm:pt>
    <dgm:pt modelId="{DD461616-C597-4395-8AD9-467129CBB17E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Moderate loss of VA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BD0CFD-3A8A-4958-A903-A69D26853DB4}" type="parTrans" cxnId="{A08E09AF-0341-478D-AC48-B6041F1C65C6}">
      <dgm:prSet/>
      <dgm:spPr/>
      <dgm:t>
        <a:bodyPr/>
        <a:lstStyle/>
        <a:p>
          <a:endParaRPr lang="en-US"/>
        </a:p>
      </dgm:t>
    </dgm:pt>
    <dgm:pt modelId="{5CD151F7-3970-4801-AFD8-591B016C1FBF}" type="sibTrans" cxnId="{A08E09AF-0341-478D-AC48-B6041F1C65C6}">
      <dgm:prSet/>
      <dgm:spPr/>
      <dgm:t>
        <a:bodyPr/>
        <a:lstStyle/>
        <a:p>
          <a:endParaRPr lang="en-US"/>
        </a:p>
      </dgm:t>
    </dgm:pt>
    <dgm:pt modelId="{B9670C0C-C033-4260-AF58-170DE43938CE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Rare cotton wool spots, mild optic disc edema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6AA74F-DF7D-45D2-B0B1-D718D08D48B9}" type="parTrans" cxnId="{69A98537-5412-4680-9732-6C4AC999B18C}">
      <dgm:prSet/>
      <dgm:spPr/>
      <dgm:t>
        <a:bodyPr/>
        <a:lstStyle/>
        <a:p>
          <a:endParaRPr lang="en-US"/>
        </a:p>
      </dgm:t>
    </dgm:pt>
    <dgm:pt modelId="{D586173C-282C-4C3B-BBC5-CDD20E13A029}" type="sibTrans" cxnId="{69A98537-5412-4680-9732-6C4AC999B18C}">
      <dgm:prSet/>
      <dgm:spPr/>
      <dgm:t>
        <a:bodyPr/>
        <a:lstStyle/>
        <a:p>
          <a:endParaRPr lang="en-US"/>
        </a:p>
      </dgm:t>
    </dgm:pt>
    <dgm:pt modelId="{5FC2C85D-2539-431B-95AC-7AF1638E82CD}">
      <dgm:prSet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Mild tortuosity and dilatation of all branches of  CRV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874ACB-F1BD-4C8F-975B-639A08EF4BDB}" type="parTrans" cxnId="{4609791E-B52D-486D-9FE9-EC68B90CD1DC}">
      <dgm:prSet/>
      <dgm:spPr/>
      <dgm:t>
        <a:bodyPr/>
        <a:lstStyle/>
        <a:p>
          <a:endParaRPr lang="en-US"/>
        </a:p>
      </dgm:t>
    </dgm:pt>
    <dgm:pt modelId="{AC9BB8F3-7F7B-449A-BFA6-DE28A65B8337}" type="sibTrans" cxnId="{4609791E-B52D-486D-9FE9-EC68B90CD1DC}">
      <dgm:prSet/>
      <dgm:spPr/>
      <dgm:t>
        <a:bodyPr/>
        <a:lstStyle/>
        <a:p>
          <a:endParaRPr lang="en-US"/>
        </a:p>
      </dgm:t>
    </dgm:pt>
    <dgm:pt modelId="{28C30A35-1B5F-415A-B68B-EC7B657543C3}">
      <dgm:prSet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(dot, blot, flame shaped distributed throughout all four quadrants)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E35CD6-E277-4208-B1CC-1A5D04810FCA}" type="parTrans" cxnId="{FC45457B-0ACE-4DE1-975C-92B3163C7AB4}">
      <dgm:prSet/>
      <dgm:spPr/>
      <dgm:t>
        <a:bodyPr/>
        <a:lstStyle/>
        <a:p>
          <a:endParaRPr lang="en-US"/>
        </a:p>
      </dgm:t>
    </dgm:pt>
    <dgm:pt modelId="{63C51510-1273-417D-A6C6-A10654AB5433}" type="sibTrans" cxnId="{FC45457B-0ACE-4DE1-975C-92B3163C7AB4}">
      <dgm:prSet/>
      <dgm:spPr/>
      <dgm:t>
        <a:bodyPr/>
        <a:lstStyle/>
        <a:p>
          <a:endParaRPr lang="en-US"/>
        </a:p>
      </dgm:t>
    </dgm:pt>
    <dgm:pt modelId="{E99269A8-8339-40BA-8412-6AF39BB8E62A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FA: good capillary perfusion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BE1C57-CC69-4FF0-8429-77F75AD22062}" type="parTrans" cxnId="{9AAF9B0D-94D9-442E-BE1C-CD58CEEE85F1}">
      <dgm:prSet/>
      <dgm:spPr/>
      <dgm:t>
        <a:bodyPr/>
        <a:lstStyle/>
        <a:p>
          <a:endParaRPr lang="en-US"/>
        </a:p>
      </dgm:t>
    </dgm:pt>
    <dgm:pt modelId="{04D439FC-4E1D-42B6-8B82-D53D48D78DE5}" type="sibTrans" cxnId="{9AAF9B0D-94D9-442E-BE1C-CD58CEEE85F1}">
      <dgm:prSet/>
      <dgm:spPr/>
      <dgm:t>
        <a:bodyPr/>
        <a:lstStyle/>
        <a:p>
          <a:endParaRPr lang="en-US"/>
        </a:p>
      </dgm:t>
    </dgm:pt>
    <dgm:pt modelId="{7BFB2A27-ACF0-4A0C-92EF-757FA2AE8F5B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Prognosis good: 50% of cases return of VA to near normal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7B5B7C-62F6-42E0-A988-1164E13FB899}" type="parTrans" cxnId="{874D70D4-2CF8-4DEB-A69E-B3CDE6D4BF92}">
      <dgm:prSet/>
      <dgm:spPr/>
      <dgm:t>
        <a:bodyPr/>
        <a:lstStyle/>
        <a:p>
          <a:endParaRPr lang="en-US"/>
        </a:p>
      </dgm:t>
    </dgm:pt>
    <dgm:pt modelId="{00D7F01F-5E6E-4ACE-B444-842BDD7C8CD4}" type="sibTrans" cxnId="{874D70D4-2CF8-4DEB-A69E-B3CDE6D4BF92}">
      <dgm:prSet/>
      <dgm:spPr/>
      <dgm:t>
        <a:bodyPr/>
        <a:lstStyle/>
        <a:p>
          <a:endParaRPr lang="en-US"/>
        </a:p>
      </dgm:t>
    </dgm:pt>
    <dgm:pt modelId="{E76A0F45-74CD-4C63-85DA-2A8CFF003463}" type="pres">
      <dgm:prSet presAssocID="{03CC7911-3183-4B9D-86E1-15969598CD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384833-0EBF-453C-AAB4-2C7BA7170763}" type="pres">
      <dgm:prSet presAssocID="{A53BD587-27B3-4A3F-A472-76C4A38A89B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F6515-4CD2-453B-8A0D-D643F0653AA8}" type="pres">
      <dgm:prSet presAssocID="{A53BD587-27B3-4A3F-A472-76C4A38A89B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670B36-CBE8-4D8B-9EEC-268345CE87BD}" type="presOf" srcId="{B9670C0C-C033-4260-AF58-170DE43938CE}" destId="{197F6515-4CD2-453B-8A0D-D643F0653AA8}" srcOrd="0" destOrd="3" presId="urn:microsoft.com/office/officeart/2005/8/layout/vList2"/>
    <dgm:cxn modelId="{69A98537-5412-4680-9732-6C4AC999B18C}" srcId="{A53BD587-27B3-4A3F-A472-76C4A38A89BC}" destId="{B9670C0C-C033-4260-AF58-170DE43938CE}" srcOrd="3" destOrd="0" parTransId="{8B6AA74F-DF7D-45D2-B0B1-D718D08D48B9}" sibTransId="{D586173C-282C-4C3B-BBC5-CDD20E13A029}"/>
    <dgm:cxn modelId="{4609791E-B52D-486D-9FE9-EC68B90CD1DC}" srcId="{A53BD587-27B3-4A3F-A472-76C4A38A89BC}" destId="{5FC2C85D-2539-431B-95AC-7AF1638E82CD}" srcOrd="1" destOrd="0" parTransId="{19874ACB-F1BD-4C8F-975B-639A08EF4BDB}" sibTransId="{AC9BB8F3-7F7B-449A-BFA6-DE28A65B8337}"/>
    <dgm:cxn modelId="{A08E09AF-0341-478D-AC48-B6041F1C65C6}" srcId="{A53BD587-27B3-4A3F-A472-76C4A38A89BC}" destId="{DD461616-C597-4395-8AD9-467129CBB17E}" srcOrd="0" destOrd="0" parTransId="{8ABD0CFD-3A8A-4958-A903-A69D26853DB4}" sibTransId="{5CD151F7-3970-4801-AFD8-591B016C1FBF}"/>
    <dgm:cxn modelId="{E24516A7-0543-4DEE-8320-2B34565795C5}" type="presOf" srcId="{28C30A35-1B5F-415A-B68B-EC7B657543C3}" destId="{197F6515-4CD2-453B-8A0D-D643F0653AA8}" srcOrd="0" destOrd="2" presId="urn:microsoft.com/office/officeart/2005/8/layout/vList2"/>
    <dgm:cxn modelId="{874D70D4-2CF8-4DEB-A69E-B3CDE6D4BF92}" srcId="{A53BD587-27B3-4A3F-A472-76C4A38A89BC}" destId="{7BFB2A27-ACF0-4A0C-92EF-757FA2AE8F5B}" srcOrd="5" destOrd="0" parTransId="{1B7B5B7C-62F6-42E0-A988-1164E13FB899}" sibTransId="{00D7F01F-5E6E-4ACE-B444-842BDD7C8CD4}"/>
    <dgm:cxn modelId="{FC45457B-0ACE-4DE1-975C-92B3163C7AB4}" srcId="{A53BD587-27B3-4A3F-A472-76C4A38A89BC}" destId="{28C30A35-1B5F-415A-B68B-EC7B657543C3}" srcOrd="2" destOrd="0" parTransId="{B9E35CD6-E277-4208-B1CC-1A5D04810FCA}" sibTransId="{63C51510-1273-417D-A6C6-A10654AB5433}"/>
    <dgm:cxn modelId="{D8F20108-9DF0-4A26-9F3D-83283E1E743E}" type="presOf" srcId="{7BFB2A27-ACF0-4A0C-92EF-757FA2AE8F5B}" destId="{197F6515-4CD2-453B-8A0D-D643F0653AA8}" srcOrd="0" destOrd="5" presId="urn:microsoft.com/office/officeart/2005/8/layout/vList2"/>
    <dgm:cxn modelId="{6D50035B-9418-476D-859D-DF7410850978}" type="presOf" srcId="{A53BD587-27B3-4A3F-A472-76C4A38A89BC}" destId="{D9384833-0EBF-453C-AAB4-2C7BA7170763}" srcOrd="0" destOrd="0" presId="urn:microsoft.com/office/officeart/2005/8/layout/vList2"/>
    <dgm:cxn modelId="{9AAF9B0D-94D9-442E-BE1C-CD58CEEE85F1}" srcId="{A53BD587-27B3-4A3F-A472-76C4A38A89BC}" destId="{E99269A8-8339-40BA-8412-6AF39BB8E62A}" srcOrd="4" destOrd="0" parTransId="{10BE1C57-CC69-4FF0-8429-77F75AD22062}" sibTransId="{04D439FC-4E1D-42B6-8B82-D53D48D78DE5}"/>
    <dgm:cxn modelId="{BA2203E1-A360-43D1-A9B4-05FB1A8990F5}" srcId="{03CC7911-3183-4B9D-86E1-15969598CDD0}" destId="{A53BD587-27B3-4A3F-A472-76C4A38A89BC}" srcOrd="0" destOrd="0" parTransId="{EF5402D5-1081-4A59-B3DE-93687FB61669}" sibTransId="{858643DF-EFA8-45EC-843D-2064D4D9F9C6}"/>
    <dgm:cxn modelId="{A0BA51EB-8A08-4206-BECF-B831AD5AFFAD}" type="presOf" srcId="{5FC2C85D-2539-431B-95AC-7AF1638E82CD}" destId="{197F6515-4CD2-453B-8A0D-D643F0653AA8}" srcOrd="0" destOrd="1" presId="urn:microsoft.com/office/officeart/2005/8/layout/vList2"/>
    <dgm:cxn modelId="{4E8412D7-A67E-4670-BA33-790DE576633F}" type="presOf" srcId="{DD461616-C597-4395-8AD9-467129CBB17E}" destId="{197F6515-4CD2-453B-8A0D-D643F0653AA8}" srcOrd="0" destOrd="0" presId="urn:microsoft.com/office/officeart/2005/8/layout/vList2"/>
    <dgm:cxn modelId="{4114C910-57DA-432B-85C4-09FDA11B514E}" type="presOf" srcId="{03CC7911-3183-4B9D-86E1-15969598CDD0}" destId="{E76A0F45-74CD-4C63-85DA-2A8CFF003463}" srcOrd="0" destOrd="0" presId="urn:microsoft.com/office/officeart/2005/8/layout/vList2"/>
    <dgm:cxn modelId="{6D17EE00-ADE1-45EF-8BEC-9DF799512715}" type="presOf" srcId="{E99269A8-8339-40BA-8412-6AF39BB8E62A}" destId="{197F6515-4CD2-453B-8A0D-D643F0653AA8}" srcOrd="0" destOrd="4" presId="urn:microsoft.com/office/officeart/2005/8/layout/vList2"/>
    <dgm:cxn modelId="{9ED0C11D-30BA-4392-B459-5267ADD3215F}" type="presParOf" srcId="{E76A0F45-74CD-4C63-85DA-2A8CFF003463}" destId="{D9384833-0EBF-453C-AAB4-2C7BA7170763}" srcOrd="0" destOrd="0" presId="urn:microsoft.com/office/officeart/2005/8/layout/vList2"/>
    <dgm:cxn modelId="{3D1A4772-00A2-4C2C-9F02-102E4533D41A}" type="presParOf" srcId="{E76A0F45-74CD-4C63-85DA-2A8CFF003463}" destId="{197F6515-4CD2-453B-8A0D-D643F0653AA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C707F8AD-9453-41BA-9B5F-5DF5C0F893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E0B9B0-C439-4C09-9BC0-233867F141EB}">
      <dgm:prSet phldrT="[Text]" custT="1"/>
      <dgm:spPr/>
      <dgm:t>
        <a:bodyPr/>
        <a:lstStyle/>
        <a:p>
          <a:pPr algn="ctr"/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Ishaemic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(25%)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B277C7-14CF-4715-BE70-42DB2B06D1BE}" type="parTrans" cxnId="{082A0DF0-0E8B-44FD-B3D5-5C5F9C3733DA}">
      <dgm:prSet/>
      <dgm:spPr/>
      <dgm:t>
        <a:bodyPr/>
        <a:lstStyle/>
        <a:p>
          <a:endParaRPr lang="en-US"/>
        </a:p>
      </dgm:t>
    </dgm:pt>
    <dgm:pt modelId="{4EA39A0F-9466-4006-987A-114427F2376B}" type="sibTrans" cxnId="{082A0DF0-0E8B-44FD-B3D5-5C5F9C3733DA}">
      <dgm:prSet/>
      <dgm:spPr/>
      <dgm:t>
        <a:bodyPr/>
        <a:lstStyle/>
        <a:p>
          <a:endParaRPr lang="en-US"/>
        </a:p>
      </dgm:t>
    </dgm:pt>
    <dgm:pt modelId="{0AFE887A-66FF-48DE-B837-2D81A9A459C5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Severe loss of VA (less than 6/60)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9B70E1-9781-4DDC-8929-CC7FCF6996A7}" type="parTrans" cxnId="{7D17F33D-734A-461E-BFE5-33EC92793335}">
      <dgm:prSet/>
      <dgm:spPr/>
      <dgm:t>
        <a:bodyPr/>
        <a:lstStyle/>
        <a:p>
          <a:endParaRPr lang="en-US"/>
        </a:p>
      </dgm:t>
    </dgm:pt>
    <dgm:pt modelId="{79115BE2-3357-4852-9BE7-1FCC05EF4D44}" type="sibTrans" cxnId="{7D17F33D-734A-461E-BFE5-33EC92793335}">
      <dgm:prSet/>
      <dgm:spPr/>
      <dgm:t>
        <a:bodyPr/>
        <a:lstStyle/>
        <a:p>
          <a:endParaRPr lang="en-US"/>
        </a:p>
      </dgm:t>
    </dgm:pt>
    <dgm:pt modelId="{D0DB9FB5-C190-4CF0-B458-A62EEDB09673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Relative afferent pupillary defect (Marcus Gunn pupil)  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FA5905-47EE-453A-9039-22D4C3C157BD}" type="parTrans" cxnId="{18E322CF-E353-4DE5-A546-873F7974F67C}">
      <dgm:prSet/>
      <dgm:spPr/>
      <dgm:t>
        <a:bodyPr/>
        <a:lstStyle/>
        <a:p>
          <a:endParaRPr lang="en-US"/>
        </a:p>
      </dgm:t>
    </dgm:pt>
    <dgm:pt modelId="{9AE204B9-ADF1-4B30-9F88-B444D0ACBB35}" type="sibTrans" cxnId="{18E322CF-E353-4DE5-A546-873F7974F67C}">
      <dgm:prSet/>
      <dgm:spPr/>
      <dgm:t>
        <a:bodyPr/>
        <a:lstStyle/>
        <a:p>
          <a:endParaRPr lang="en-US"/>
        </a:p>
      </dgm:t>
    </dgm:pt>
    <dgm:pt modelId="{80A1CE8F-9B60-4E61-ADF2-03CDD97A6230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Marked tortuosity and engorgement of the retinal veins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1F4781-61B3-4283-B353-47386306ECF2}" type="parTrans" cxnId="{243B1D5E-04C9-476B-BE29-EBC2C5039B4B}">
      <dgm:prSet/>
      <dgm:spPr/>
      <dgm:t>
        <a:bodyPr/>
        <a:lstStyle/>
        <a:p>
          <a:endParaRPr lang="en-US"/>
        </a:p>
      </dgm:t>
    </dgm:pt>
    <dgm:pt modelId="{40AA9449-5CA7-41FE-9759-4727A856A22B}" type="sibTrans" cxnId="{243B1D5E-04C9-476B-BE29-EBC2C5039B4B}">
      <dgm:prSet/>
      <dgm:spPr/>
      <dgm:t>
        <a:bodyPr/>
        <a:lstStyle/>
        <a:p>
          <a:endParaRPr lang="en-US"/>
        </a:p>
      </dgm:t>
    </dgm:pt>
    <dgm:pt modelId="{96F2A5B8-3973-492A-A2BC-B1909B6723E4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Extensive retinal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Cotton wool, Severe optic disc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oedema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1EBBDE-D8F9-4B79-8492-FDA1695EF4E2}" type="parTrans" cxnId="{12215632-D41E-44A6-BD30-1B502DD02D5A}">
      <dgm:prSet/>
      <dgm:spPr/>
      <dgm:t>
        <a:bodyPr/>
        <a:lstStyle/>
        <a:p>
          <a:endParaRPr lang="en-US"/>
        </a:p>
      </dgm:t>
    </dgm:pt>
    <dgm:pt modelId="{FECE2268-DF50-4ABC-8202-143F7AB412A2}" type="sibTrans" cxnId="{12215632-D41E-44A6-BD30-1B502DD02D5A}">
      <dgm:prSet/>
      <dgm:spPr/>
      <dgm:t>
        <a:bodyPr/>
        <a:lstStyle/>
        <a:p>
          <a:endParaRPr lang="en-US"/>
        </a:p>
      </dgm:t>
    </dgm:pt>
    <dgm:pt modelId="{B5B351FC-6E1E-47E2-AB8C-5A65C08EDFC5}">
      <dgm:prSet phldrT="[Text]" custT="1"/>
      <dgm:spPr/>
      <dgm:t>
        <a:bodyPr/>
        <a:lstStyle/>
        <a:p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Prognosis: very poor (50% of eyes develop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rubeosis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neovascular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glaucoma within 3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monts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)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CFF745-56BD-4A9B-AC0E-1655D261C0CD}" type="parTrans" cxnId="{53A46FA8-7EE2-4525-A0B6-168BEBF6D480}">
      <dgm:prSet/>
      <dgm:spPr/>
      <dgm:t>
        <a:bodyPr/>
        <a:lstStyle/>
        <a:p>
          <a:endParaRPr lang="en-US"/>
        </a:p>
      </dgm:t>
    </dgm:pt>
    <dgm:pt modelId="{10E9CB91-F1D5-4F0D-B3A7-C7F461BFF911}" type="sibTrans" cxnId="{53A46FA8-7EE2-4525-A0B6-168BEBF6D480}">
      <dgm:prSet/>
      <dgm:spPr/>
      <dgm:t>
        <a:bodyPr/>
        <a:lstStyle/>
        <a:p>
          <a:endParaRPr lang="en-US"/>
        </a:p>
      </dgm:t>
    </dgm:pt>
    <dgm:pt modelId="{894C6A29-D110-4927-AC37-007D497020C3}" type="pres">
      <dgm:prSet presAssocID="{C707F8AD-9453-41BA-9B5F-5DF5C0F893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832620-F971-48E6-A0FF-45A38D323283}" type="pres">
      <dgm:prSet presAssocID="{84E0B9B0-C439-4C09-9BC0-233867F141E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C68EF-5AB4-4F07-84AA-864C0FF8114C}" type="pres">
      <dgm:prSet presAssocID="{84E0B9B0-C439-4C09-9BC0-233867F141EB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413E86-2272-4985-9F2A-19C5589BD398}" type="presOf" srcId="{B5B351FC-6E1E-47E2-AB8C-5A65C08EDFC5}" destId="{45FC68EF-5AB4-4F07-84AA-864C0FF8114C}" srcOrd="0" destOrd="4" presId="urn:microsoft.com/office/officeart/2005/8/layout/vList2"/>
    <dgm:cxn modelId="{940A866A-D55D-4480-9793-6A999BC19DF9}" type="presOf" srcId="{0AFE887A-66FF-48DE-B837-2D81A9A459C5}" destId="{45FC68EF-5AB4-4F07-84AA-864C0FF8114C}" srcOrd="0" destOrd="0" presId="urn:microsoft.com/office/officeart/2005/8/layout/vList2"/>
    <dgm:cxn modelId="{7D17F33D-734A-461E-BFE5-33EC92793335}" srcId="{84E0B9B0-C439-4C09-9BC0-233867F141EB}" destId="{0AFE887A-66FF-48DE-B837-2D81A9A459C5}" srcOrd="0" destOrd="0" parTransId="{D69B70E1-9781-4DDC-8929-CC7FCF6996A7}" sibTransId="{79115BE2-3357-4852-9BE7-1FCC05EF4D44}"/>
    <dgm:cxn modelId="{53A46FA8-7EE2-4525-A0B6-168BEBF6D480}" srcId="{84E0B9B0-C439-4C09-9BC0-233867F141EB}" destId="{B5B351FC-6E1E-47E2-AB8C-5A65C08EDFC5}" srcOrd="4" destOrd="0" parTransId="{81CFF745-56BD-4A9B-AC0E-1655D261C0CD}" sibTransId="{10E9CB91-F1D5-4F0D-B3A7-C7F461BFF911}"/>
    <dgm:cxn modelId="{EDD23D47-3871-440C-A932-013719DD5B47}" type="presOf" srcId="{C707F8AD-9453-41BA-9B5F-5DF5C0F8938A}" destId="{894C6A29-D110-4927-AC37-007D497020C3}" srcOrd="0" destOrd="0" presId="urn:microsoft.com/office/officeart/2005/8/layout/vList2"/>
    <dgm:cxn modelId="{DD17FF5D-3BE7-4FFB-9FE7-90855EC0A685}" type="presOf" srcId="{84E0B9B0-C439-4C09-9BC0-233867F141EB}" destId="{25832620-F971-48E6-A0FF-45A38D323283}" srcOrd="0" destOrd="0" presId="urn:microsoft.com/office/officeart/2005/8/layout/vList2"/>
    <dgm:cxn modelId="{18E322CF-E353-4DE5-A546-873F7974F67C}" srcId="{84E0B9B0-C439-4C09-9BC0-233867F141EB}" destId="{D0DB9FB5-C190-4CF0-B458-A62EEDB09673}" srcOrd="1" destOrd="0" parTransId="{5DFA5905-47EE-453A-9039-22D4C3C157BD}" sibTransId="{9AE204B9-ADF1-4B30-9F88-B444D0ACBB35}"/>
    <dgm:cxn modelId="{89AFB76D-4549-4B51-9DDE-009964C03F97}" type="presOf" srcId="{D0DB9FB5-C190-4CF0-B458-A62EEDB09673}" destId="{45FC68EF-5AB4-4F07-84AA-864C0FF8114C}" srcOrd="0" destOrd="1" presId="urn:microsoft.com/office/officeart/2005/8/layout/vList2"/>
    <dgm:cxn modelId="{12215632-D41E-44A6-BD30-1B502DD02D5A}" srcId="{84E0B9B0-C439-4C09-9BC0-233867F141EB}" destId="{96F2A5B8-3973-492A-A2BC-B1909B6723E4}" srcOrd="3" destOrd="0" parTransId="{131EBBDE-D8F9-4B79-8492-FDA1695EF4E2}" sibTransId="{FECE2268-DF50-4ABC-8202-143F7AB412A2}"/>
    <dgm:cxn modelId="{082A0DF0-0E8B-44FD-B3D5-5C5F9C3733DA}" srcId="{C707F8AD-9453-41BA-9B5F-5DF5C0F8938A}" destId="{84E0B9B0-C439-4C09-9BC0-233867F141EB}" srcOrd="0" destOrd="0" parTransId="{B2B277C7-14CF-4715-BE70-42DB2B06D1BE}" sibTransId="{4EA39A0F-9466-4006-987A-114427F2376B}"/>
    <dgm:cxn modelId="{4C24F39A-28A3-4680-9D25-BA6A2D9706C7}" type="presOf" srcId="{96F2A5B8-3973-492A-A2BC-B1909B6723E4}" destId="{45FC68EF-5AB4-4F07-84AA-864C0FF8114C}" srcOrd="0" destOrd="3" presId="urn:microsoft.com/office/officeart/2005/8/layout/vList2"/>
    <dgm:cxn modelId="{243B1D5E-04C9-476B-BE29-EBC2C5039B4B}" srcId="{84E0B9B0-C439-4C09-9BC0-233867F141EB}" destId="{80A1CE8F-9B60-4E61-ADF2-03CDD97A6230}" srcOrd="2" destOrd="0" parTransId="{241F4781-61B3-4283-B353-47386306ECF2}" sibTransId="{40AA9449-5CA7-41FE-9759-4727A856A22B}"/>
    <dgm:cxn modelId="{A2819E42-6351-4489-B17A-7352D5FA7512}" type="presOf" srcId="{80A1CE8F-9B60-4E61-ADF2-03CDD97A6230}" destId="{45FC68EF-5AB4-4F07-84AA-864C0FF8114C}" srcOrd="0" destOrd="2" presId="urn:microsoft.com/office/officeart/2005/8/layout/vList2"/>
    <dgm:cxn modelId="{A192BFFD-D774-4FC2-8BAA-9F393B23DB12}" type="presParOf" srcId="{894C6A29-D110-4927-AC37-007D497020C3}" destId="{25832620-F971-48E6-A0FF-45A38D323283}" srcOrd="0" destOrd="0" presId="urn:microsoft.com/office/officeart/2005/8/layout/vList2"/>
    <dgm:cxn modelId="{85B07508-4885-4694-80D2-4A9E4323672F}" type="presParOf" srcId="{894C6A29-D110-4927-AC37-007D497020C3}" destId="{45FC68EF-5AB4-4F07-84AA-864C0FF8114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914F7AE6-13D2-43F6-8835-5F466CAA96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2863AF-3EB6-4266-B2E4-9A9845D624F6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Branch Retinal Vein Occlusion (BRVO)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5B4D0E62-F1CE-4EDA-B26B-21C794217BE9}" type="parTrans" cxnId="{550B42C6-C9FA-4937-911D-C2E66D3DD27D}">
      <dgm:prSet/>
      <dgm:spPr/>
      <dgm:t>
        <a:bodyPr/>
        <a:lstStyle/>
        <a:p>
          <a:endParaRPr lang="en-US"/>
        </a:p>
      </dgm:t>
    </dgm:pt>
    <dgm:pt modelId="{2C605A7B-44F1-4154-86D2-937F0B4CE0EE}" type="sibTrans" cxnId="{550B42C6-C9FA-4937-911D-C2E66D3DD27D}">
      <dgm:prSet/>
      <dgm:spPr/>
      <dgm:t>
        <a:bodyPr/>
        <a:lstStyle/>
        <a:p>
          <a:endParaRPr lang="en-US"/>
        </a:p>
      </dgm:t>
    </dgm:pt>
    <dgm:pt modelId="{1E6DAE0A-F8CF-4629-837F-9F159E9F2E6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A relative loss of part of the visual field and impairment of  VA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8E98D33A-3704-49F5-A9A6-CD5643B75BE4}" type="parTrans" cxnId="{49B7321D-DF4E-4D70-A620-9646A81CDCEB}">
      <dgm:prSet/>
      <dgm:spPr/>
      <dgm:t>
        <a:bodyPr/>
        <a:lstStyle/>
        <a:p>
          <a:endParaRPr lang="en-US"/>
        </a:p>
      </dgm:t>
    </dgm:pt>
    <dgm:pt modelId="{8DAA94F2-90D8-4D53-9ADF-58AE73BFF0FC}" type="sibTrans" cxnId="{49B7321D-DF4E-4D70-A620-9646A81CDCEB}">
      <dgm:prSet/>
      <dgm:spPr/>
      <dgm:t>
        <a:bodyPr/>
        <a:lstStyle/>
        <a:p>
          <a:endParaRPr lang="en-US"/>
        </a:p>
      </dgm:t>
    </dgm:pt>
    <dgm:pt modelId="{2A10642B-8189-4ED9-AF23-7C9C9D58CE9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Sectorial dilated vein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6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sr-Latn-CS" sz="1600" dirty="0" smtClean="0">
              <a:latin typeface="Times New Roman" pitchFamily="18" charset="0"/>
              <a:cs typeface="Times New Roman" pitchFamily="18" charset="0"/>
            </a:rPr>
            <a:t>cotton-wool,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edema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B2099FFB-5C93-4CF5-8FDB-C0CA25674055}" type="parTrans" cxnId="{E6A99189-1676-4FAE-8FB1-6ABCEBAFB1C6}">
      <dgm:prSet/>
      <dgm:spPr/>
      <dgm:t>
        <a:bodyPr/>
        <a:lstStyle/>
        <a:p>
          <a:endParaRPr lang="en-US"/>
        </a:p>
      </dgm:t>
    </dgm:pt>
    <dgm:pt modelId="{2C540038-70F3-4591-B998-D9951176B547}" type="sibTrans" cxnId="{E6A99189-1676-4FAE-8FB1-6ABCEBAFB1C6}">
      <dgm:prSet/>
      <dgm:spPr/>
      <dgm:t>
        <a:bodyPr/>
        <a:lstStyle/>
        <a:p>
          <a:endParaRPr lang="en-US"/>
        </a:p>
      </dgm:t>
    </dgm:pt>
    <dgm:pt modelId="{BA6B7FCD-F09C-4175-993D-2558669657ED}" type="pres">
      <dgm:prSet presAssocID="{914F7AE6-13D2-43F6-8835-5F466CAA96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8BEB4D-AD46-4B99-B3E5-8ADC50158E5F}" type="pres">
      <dgm:prSet presAssocID="{AE2863AF-3EB6-4266-B2E4-9A9845D624F6}" presName="parentText" presStyleLbl="node1" presStyleIdx="0" presStyleCnt="1" custScaleY="682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5F780D-21BD-4152-AFD2-7410FC2C5799}" type="pres">
      <dgm:prSet presAssocID="{AE2863AF-3EB6-4266-B2E4-9A9845D624F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37309B-3BF7-476A-B311-BD159DF487A9}" type="presOf" srcId="{1E6DAE0A-F8CF-4629-837F-9F159E9F2E62}" destId="{035F780D-21BD-4152-AFD2-7410FC2C5799}" srcOrd="0" destOrd="0" presId="urn:microsoft.com/office/officeart/2005/8/layout/vList2"/>
    <dgm:cxn modelId="{550B42C6-C9FA-4937-911D-C2E66D3DD27D}" srcId="{914F7AE6-13D2-43F6-8835-5F466CAA9666}" destId="{AE2863AF-3EB6-4266-B2E4-9A9845D624F6}" srcOrd="0" destOrd="0" parTransId="{5B4D0E62-F1CE-4EDA-B26B-21C794217BE9}" sibTransId="{2C605A7B-44F1-4154-86D2-937F0B4CE0EE}"/>
    <dgm:cxn modelId="{49B7321D-DF4E-4D70-A620-9646A81CDCEB}" srcId="{AE2863AF-3EB6-4266-B2E4-9A9845D624F6}" destId="{1E6DAE0A-F8CF-4629-837F-9F159E9F2E62}" srcOrd="0" destOrd="0" parTransId="{8E98D33A-3704-49F5-A9A6-CD5643B75BE4}" sibTransId="{8DAA94F2-90D8-4D53-9ADF-58AE73BFF0FC}"/>
    <dgm:cxn modelId="{E6A99189-1676-4FAE-8FB1-6ABCEBAFB1C6}" srcId="{AE2863AF-3EB6-4266-B2E4-9A9845D624F6}" destId="{2A10642B-8189-4ED9-AF23-7C9C9D58CE92}" srcOrd="1" destOrd="0" parTransId="{B2099FFB-5C93-4CF5-8FDB-C0CA25674055}" sibTransId="{2C540038-70F3-4591-B998-D9951176B547}"/>
    <dgm:cxn modelId="{EE0DA9CD-BEC9-4A27-8F92-6B2B44BF4EB0}" type="presOf" srcId="{914F7AE6-13D2-43F6-8835-5F466CAA9666}" destId="{BA6B7FCD-F09C-4175-993D-2558669657ED}" srcOrd="0" destOrd="0" presId="urn:microsoft.com/office/officeart/2005/8/layout/vList2"/>
    <dgm:cxn modelId="{A29B67FE-E530-4215-8AB8-3A3319B9DD52}" type="presOf" srcId="{AE2863AF-3EB6-4266-B2E4-9A9845D624F6}" destId="{808BEB4D-AD46-4B99-B3E5-8ADC50158E5F}" srcOrd="0" destOrd="0" presId="urn:microsoft.com/office/officeart/2005/8/layout/vList2"/>
    <dgm:cxn modelId="{DB5FE1F2-3926-4FD1-92BF-7513BDFA5837}" type="presOf" srcId="{2A10642B-8189-4ED9-AF23-7C9C9D58CE92}" destId="{035F780D-21BD-4152-AFD2-7410FC2C5799}" srcOrd="0" destOrd="1" presId="urn:microsoft.com/office/officeart/2005/8/layout/vList2"/>
    <dgm:cxn modelId="{6598F8AC-DAE1-426D-96A3-BC3AFEB9A3B0}" type="presParOf" srcId="{BA6B7FCD-F09C-4175-993D-2558669657ED}" destId="{808BEB4D-AD46-4B99-B3E5-8ADC50158E5F}" srcOrd="0" destOrd="0" presId="urn:microsoft.com/office/officeart/2005/8/layout/vList2"/>
    <dgm:cxn modelId="{DEA01AB1-C56E-4B8F-8540-385170148356}" type="presParOf" srcId="{BA6B7FCD-F09C-4175-993D-2558669657ED}" destId="{035F780D-21BD-4152-AFD2-7410FC2C579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852A8AAA-7835-4914-968C-C6587BBC42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F27D6A-703E-4788-8169-3310F21B486C}">
      <dgm:prSet phldrT="[Text]" custT="1"/>
      <dgm:spPr/>
      <dgm:t>
        <a:bodyPr/>
        <a:lstStyle/>
        <a:p>
          <a:pPr algn="ctr"/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TREATMENT</a:t>
          </a:r>
          <a:r>
            <a:rPr lang="sr-Cyrl-CS" sz="1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3D6363-03F5-482D-B6A9-0BB1F2A2AB1D}" type="parTrans" cxnId="{00FC4508-5818-4B51-91AA-811C0C353739}">
      <dgm:prSet/>
      <dgm:spPr/>
      <dgm:t>
        <a:bodyPr/>
        <a:lstStyle/>
        <a:p>
          <a:endParaRPr lang="en-US"/>
        </a:p>
      </dgm:t>
    </dgm:pt>
    <dgm:pt modelId="{95FFD9CF-43AB-4C4E-9381-4F285906D6DD}" type="sibTrans" cxnId="{00FC4508-5818-4B51-91AA-811C0C353739}">
      <dgm:prSet/>
      <dgm:spPr/>
      <dgm:t>
        <a:bodyPr/>
        <a:lstStyle/>
        <a:p>
          <a:endParaRPr lang="en-US"/>
        </a:p>
      </dgm:t>
    </dgm:pt>
    <dgm:pt modelId="{70C95760-B983-4F09-9E24-8528DE0DC59B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NVD, NVE: PRP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A0026F3-5E4F-4D28-A4E7-5EE3C8F656DE}" type="parTrans" cxnId="{1DADCE3E-1B52-4D87-BAA7-261DA1B1DF00}">
      <dgm:prSet/>
      <dgm:spPr/>
      <dgm:t>
        <a:bodyPr/>
        <a:lstStyle/>
        <a:p>
          <a:endParaRPr lang="en-US"/>
        </a:p>
      </dgm:t>
    </dgm:pt>
    <dgm:pt modelId="{249AFDE0-E219-4537-8064-562446B7240C}" type="sibTrans" cxnId="{1DADCE3E-1B52-4D87-BAA7-261DA1B1DF00}">
      <dgm:prSet/>
      <dgm:spPr/>
      <dgm:t>
        <a:bodyPr/>
        <a:lstStyle/>
        <a:p>
          <a:endParaRPr lang="en-US"/>
        </a:p>
      </dgm:t>
    </dgm:pt>
    <dgm:pt modelId="{7BFD3765-AC08-42C6-8552-88CC33A8937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Macular edema: anti VEGF, Focal, Grid LFC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B4A671E-4A11-4E0A-94E4-9F36B73A3B2F}" type="parTrans" cxnId="{F3A53201-F34E-40DA-B9FC-98F6EE0A83BF}">
      <dgm:prSet/>
      <dgm:spPr/>
      <dgm:t>
        <a:bodyPr/>
        <a:lstStyle/>
        <a:p>
          <a:endParaRPr lang="en-US"/>
        </a:p>
      </dgm:t>
    </dgm:pt>
    <dgm:pt modelId="{6EA98282-0205-47C4-818B-F5E2AE8D052A}" type="sibTrans" cxnId="{F3A53201-F34E-40DA-B9FC-98F6EE0A83BF}">
      <dgm:prSet/>
      <dgm:spPr/>
      <dgm:t>
        <a:bodyPr/>
        <a:lstStyle/>
        <a:p>
          <a:endParaRPr lang="en-US"/>
        </a:p>
      </dgm:t>
    </dgm:pt>
    <dgm:pt modelId="{8BE5EAE9-7127-47FE-AFC1-FCA337860DF6}" type="pres">
      <dgm:prSet presAssocID="{852A8AAA-7835-4914-968C-C6587BBC42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D2ECAA-9394-470D-8BF0-A4C414DB8544}" type="pres">
      <dgm:prSet presAssocID="{1CF27D6A-703E-4788-8169-3310F21B486C}" presName="parentText" presStyleLbl="node1" presStyleIdx="0" presStyleCnt="1" custScaleY="1941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855D7C-32E4-431A-985D-06DB1324CFF5}" type="pres">
      <dgm:prSet presAssocID="{1CF27D6A-703E-4788-8169-3310F21B486C}" presName="childText" presStyleLbl="revTx" presStyleIdx="0" presStyleCnt="1" custScaleY="1606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ADCE3E-1B52-4D87-BAA7-261DA1B1DF00}" srcId="{1CF27D6A-703E-4788-8169-3310F21B486C}" destId="{70C95760-B983-4F09-9E24-8528DE0DC59B}" srcOrd="1" destOrd="0" parTransId="{FA0026F3-5E4F-4D28-A4E7-5EE3C8F656DE}" sibTransId="{249AFDE0-E219-4537-8064-562446B7240C}"/>
    <dgm:cxn modelId="{47B1217C-EA8B-479F-AD1B-6C1EA6A531C1}" type="presOf" srcId="{70C95760-B983-4F09-9E24-8528DE0DC59B}" destId="{75855D7C-32E4-431A-985D-06DB1324CFF5}" srcOrd="0" destOrd="1" presId="urn:microsoft.com/office/officeart/2005/8/layout/vList2"/>
    <dgm:cxn modelId="{6C63AB23-6363-4A19-8914-C29600264A6B}" type="presOf" srcId="{1CF27D6A-703E-4788-8169-3310F21B486C}" destId="{12D2ECAA-9394-470D-8BF0-A4C414DB8544}" srcOrd="0" destOrd="0" presId="urn:microsoft.com/office/officeart/2005/8/layout/vList2"/>
    <dgm:cxn modelId="{F3A53201-F34E-40DA-B9FC-98F6EE0A83BF}" srcId="{1CF27D6A-703E-4788-8169-3310F21B486C}" destId="{7BFD3765-AC08-42C6-8552-88CC33A8937D}" srcOrd="0" destOrd="0" parTransId="{FB4A671E-4A11-4E0A-94E4-9F36B73A3B2F}" sibTransId="{6EA98282-0205-47C4-818B-F5E2AE8D052A}"/>
    <dgm:cxn modelId="{00FC4508-5818-4B51-91AA-811C0C353739}" srcId="{852A8AAA-7835-4914-968C-C6587BBC42F1}" destId="{1CF27D6A-703E-4788-8169-3310F21B486C}" srcOrd="0" destOrd="0" parTransId="{2C3D6363-03F5-482D-B6A9-0BB1F2A2AB1D}" sibTransId="{95FFD9CF-43AB-4C4E-9381-4F285906D6DD}"/>
    <dgm:cxn modelId="{2BFD773A-6F7E-459F-BB6D-4F0546CD7089}" type="presOf" srcId="{852A8AAA-7835-4914-968C-C6587BBC42F1}" destId="{8BE5EAE9-7127-47FE-AFC1-FCA337860DF6}" srcOrd="0" destOrd="0" presId="urn:microsoft.com/office/officeart/2005/8/layout/vList2"/>
    <dgm:cxn modelId="{DC33D42E-002B-4C58-B3AD-CE273C5FB06B}" type="presOf" srcId="{7BFD3765-AC08-42C6-8552-88CC33A8937D}" destId="{75855D7C-32E4-431A-985D-06DB1324CFF5}" srcOrd="0" destOrd="0" presId="urn:microsoft.com/office/officeart/2005/8/layout/vList2"/>
    <dgm:cxn modelId="{F2D75876-13F7-4FEE-B969-F6E2EBE731EE}" type="presParOf" srcId="{8BE5EAE9-7127-47FE-AFC1-FCA337860DF6}" destId="{12D2ECAA-9394-470D-8BF0-A4C414DB8544}" srcOrd="0" destOrd="0" presId="urn:microsoft.com/office/officeart/2005/8/layout/vList2"/>
    <dgm:cxn modelId="{5ED2316A-0F5D-46DA-B6F3-B668AB2E5BF2}" type="presParOf" srcId="{8BE5EAE9-7127-47FE-AFC1-FCA337860DF6}" destId="{75855D7C-32E4-431A-985D-06DB1324CFF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840ED7D6-DFD3-4FC2-876F-D878046D099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01C5CA-3680-453F-89CA-6A9F7B014530}">
      <dgm:prSet phldrT="[Text]" custT="1"/>
      <dgm:spPr/>
      <dgm:t>
        <a:bodyPr/>
        <a:lstStyle/>
        <a:p>
          <a:r>
            <a:rPr lang="en-US" sz="1800" b="1" i="0" dirty="0" smtClean="0">
              <a:latin typeface="Times New Roman" pitchFamily="18" charset="0"/>
              <a:cs typeface="Times New Roman" pitchFamily="18" charset="0"/>
            </a:rPr>
            <a:t>RETINAL DETACHMENT RD</a:t>
          </a:r>
          <a:r>
            <a:rPr lang="sr-Cyrl-CS" sz="1800" b="1" i="0" dirty="0" smtClean="0">
              <a:latin typeface="Times New Roman" pitchFamily="18" charset="0"/>
              <a:cs typeface="Times New Roman" pitchFamily="18" charset="0"/>
            </a:rPr>
            <a:t>                                </a:t>
          </a:r>
          <a:endParaRPr lang="en-US" sz="1800" b="0" i="0" dirty="0">
            <a:latin typeface="Times New Roman" pitchFamily="18" charset="0"/>
            <a:cs typeface="Times New Roman" pitchFamily="18" charset="0"/>
          </a:endParaRPr>
        </a:p>
      </dgm:t>
    </dgm:pt>
    <dgm:pt modelId="{5150B1E9-821F-4A40-964A-AB33751E13D7}" type="parTrans" cxnId="{DB298DC5-0C4F-4718-B0AB-FF21B73EA4BF}">
      <dgm:prSet/>
      <dgm:spPr/>
      <dgm:t>
        <a:bodyPr/>
        <a:lstStyle/>
        <a:p>
          <a:endParaRPr lang="en-US"/>
        </a:p>
      </dgm:t>
    </dgm:pt>
    <dgm:pt modelId="{0242F1C6-4E6B-4F09-9FAD-0843F70E02D4}" type="sibTrans" cxnId="{DB298DC5-0C4F-4718-B0AB-FF21B73EA4BF}">
      <dgm:prSet/>
      <dgm:spPr/>
      <dgm:t>
        <a:bodyPr/>
        <a:lstStyle/>
        <a:p>
          <a:endParaRPr lang="en-US"/>
        </a:p>
      </dgm:t>
    </dgm:pt>
    <dgm:pt modelId="{40EF77A4-FED3-43B7-9702-3A652803D976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Separation of the sensory retina from retinal pigment epithelium (RPE) by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fluid (SRF)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49A8A3C-DB03-4A2F-B132-280FC780DE8F}" type="parTrans" cxnId="{42FC03F1-AE9A-4503-A3CD-B272DA61540D}">
      <dgm:prSet/>
      <dgm:spPr/>
      <dgm:t>
        <a:bodyPr/>
        <a:lstStyle/>
        <a:p>
          <a:endParaRPr lang="en-US"/>
        </a:p>
      </dgm:t>
    </dgm:pt>
    <dgm:pt modelId="{A2AE289F-EDD7-400A-BE5E-BDE5D5D4583B}" type="sibTrans" cxnId="{42FC03F1-AE9A-4503-A3CD-B272DA61540D}">
      <dgm:prSet/>
      <dgm:spPr/>
      <dgm:t>
        <a:bodyPr/>
        <a:lstStyle/>
        <a:p>
          <a:endParaRPr lang="en-US"/>
        </a:p>
      </dgm:t>
    </dgm:pt>
    <dgm:pt modelId="{B61379BA-0FDF-45F3-B24A-FB0B85AFC610}" type="pres">
      <dgm:prSet presAssocID="{840ED7D6-DFD3-4FC2-876F-D878046D09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045425-911D-4719-9C1C-959F3E9950F6}" type="pres">
      <dgm:prSet presAssocID="{5D01C5CA-3680-453F-89CA-6A9F7B014530}" presName="linNode" presStyleCnt="0"/>
      <dgm:spPr/>
    </dgm:pt>
    <dgm:pt modelId="{8B00E422-6A8E-4ABC-9C61-4E79368D56AF}" type="pres">
      <dgm:prSet presAssocID="{5D01C5CA-3680-453F-89CA-6A9F7B014530}" presName="parentText" presStyleLbl="node1" presStyleIdx="0" presStyleCnt="1" custScaleX="2914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E3FF10-A749-4BE4-8101-2A4355AD28F7}" type="pres">
      <dgm:prSet presAssocID="{5D01C5CA-3680-453F-89CA-6A9F7B014530}" presName="descendantText" presStyleLbl="alignAccFollowNode1" presStyleIdx="0" presStyleCnt="1" custScaleX="2911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7930A6-0F4E-4260-8915-73FF8596F241}" type="presOf" srcId="{40EF77A4-FED3-43B7-9702-3A652803D976}" destId="{0DE3FF10-A749-4BE4-8101-2A4355AD28F7}" srcOrd="0" destOrd="0" presId="urn:microsoft.com/office/officeart/2005/8/layout/vList5"/>
    <dgm:cxn modelId="{0D53B62E-1886-4FF9-95E6-43329165BF6B}" type="presOf" srcId="{840ED7D6-DFD3-4FC2-876F-D878046D0995}" destId="{B61379BA-0FDF-45F3-B24A-FB0B85AFC610}" srcOrd="0" destOrd="0" presId="urn:microsoft.com/office/officeart/2005/8/layout/vList5"/>
    <dgm:cxn modelId="{C1ED8F72-1FB4-436C-8793-94CCE5A36BA4}" type="presOf" srcId="{5D01C5CA-3680-453F-89CA-6A9F7B014530}" destId="{8B00E422-6A8E-4ABC-9C61-4E79368D56AF}" srcOrd="0" destOrd="0" presId="urn:microsoft.com/office/officeart/2005/8/layout/vList5"/>
    <dgm:cxn modelId="{42FC03F1-AE9A-4503-A3CD-B272DA61540D}" srcId="{5D01C5CA-3680-453F-89CA-6A9F7B014530}" destId="{40EF77A4-FED3-43B7-9702-3A652803D976}" srcOrd="0" destOrd="0" parTransId="{949A8A3C-DB03-4A2F-B132-280FC780DE8F}" sibTransId="{A2AE289F-EDD7-400A-BE5E-BDE5D5D4583B}"/>
    <dgm:cxn modelId="{DB298DC5-0C4F-4718-B0AB-FF21B73EA4BF}" srcId="{840ED7D6-DFD3-4FC2-876F-D878046D0995}" destId="{5D01C5CA-3680-453F-89CA-6A9F7B014530}" srcOrd="0" destOrd="0" parTransId="{5150B1E9-821F-4A40-964A-AB33751E13D7}" sibTransId="{0242F1C6-4E6B-4F09-9FAD-0843F70E02D4}"/>
    <dgm:cxn modelId="{FC27BC2E-9998-478C-A7DC-E035AC2E9997}" type="presParOf" srcId="{B61379BA-0FDF-45F3-B24A-FB0B85AFC610}" destId="{35045425-911D-4719-9C1C-959F3E9950F6}" srcOrd="0" destOrd="0" presId="urn:microsoft.com/office/officeart/2005/8/layout/vList5"/>
    <dgm:cxn modelId="{4FD41842-B74C-49B5-8646-22E2F2F840C6}" type="presParOf" srcId="{35045425-911D-4719-9C1C-959F3E9950F6}" destId="{8B00E422-6A8E-4ABC-9C61-4E79368D56AF}" srcOrd="0" destOrd="0" presId="urn:microsoft.com/office/officeart/2005/8/layout/vList5"/>
    <dgm:cxn modelId="{EC82EF45-32F4-41E5-A40E-4E328ECC40D3}" type="presParOf" srcId="{35045425-911D-4719-9C1C-959F3E9950F6}" destId="{0DE3FF10-A749-4BE4-8101-2A4355AD28F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F40926E2-E657-4410-B7CD-D351C7EE0B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105EA5-3EDB-432F-8494-2E1A8137A9E0}">
      <dgm:prSet phldrT="[Text]" custT="1"/>
      <dgm:spPr/>
      <dgm:t>
        <a:bodyPr/>
        <a:lstStyle/>
        <a:p>
          <a:pPr algn="ctr"/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The complication of acute PVD are dependent on the strength and extend of pre-existing VR adhesions</a:t>
          </a:r>
          <a:r>
            <a:rPr lang="sr-Cyrl-CS" sz="16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600" dirty="0"/>
        </a:p>
      </dgm:t>
    </dgm:pt>
    <dgm:pt modelId="{C7833268-4D7D-4402-8D04-B423B852B437}" type="parTrans" cxnId="{5E5EA04F-F7A3-49E7-AFC2-EFDDCD711EA1}">
      <dgm:prSet/>
      <dgm:spPr/>
      <dgm:t>
        <a:bodyPr/>
        <a:lstStyle/>
        <a:p>
          <a:endParaRPr lang="en-US"/>
        </a:p>
      </dgm:t>
    </dgm:pt>
    <dgm:pt modelId="{61550509-9B1E-43B1-BAEA-368C92257552}" type="sibTrans" cxnId="{5E5EA04F-F7A3-49E7-AFC2-EFDDCD711EA1}">
      <dgm:prSet/>
      <dgm:spPr/>
      <dgm:t>
        <a:bodyPr/>
        <a:lstStyle/>
        <a:p>
          <a:endParaRPr lang="en-US"/>
        </a:p>
      </dgm:t>
    </dgm:pt>
    <dgm:pt modelId="{F5F480FC-110F-48F4-A3CD-F8EF48050BBD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In 10% of eyes VR attachments are strong, so that acute PVD may be associated with retinal tear formation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A8A1AFEC-33EA-4544-808B-8A68FF4C198E}" type="parTrans" cxnId="{F30603BB-4202-447B-8B03-33AD5F21BE6B}">
      <dgm:prSet/>
      <dgm:spPr/>
      <dgm:t>
        <a:bodyPr/>
        <a:lstStyle/>
        <a:p>
          <a:endParaRPr lang="en-US"/>
        </a:p>
      </dgm:t>
    </dgm:pt>
    <dgm:pt modelId="{03A2B2B0-BB35-4323-944C-6C783495A4CD}" type="sibTrans" cxnId="{F30603BB-4202-447B-8B03-33AD5F21BE6B}">
      <dgm:prSet/>
      <dgm:spPr/>
      <dgm:t>
        <a:bodyPr/>
        <a:lstStyle/>
        <a:p>
          <a:endParaRPr lang="en-US"/>
        </a:p>
      </dgm:t>
    </dgm:pt>
    <dgm:pt modelId="{6623C395-6349-4FC2-9864-1BCF4B89B196}" type="pres">
      <dgm:prSet presAssocID="{F40926E2-E657-4410-B7CD-D351C7EE0B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16E148-AFCA-4130-85B5-B873C55AFD07}" type="pres">
      <dgm:prSet presAssocID="{13105EA5-3EDB-432F-8494-2E1A8137A9E0}" presName="parentText" presStyleLbl="node1" presStyleIdx="0" presStyleCnt="1" custLinFactNeighborX="138" custLinFactNeighborY="-3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7884AF-F8AA-4F58-B856-425544FA9470}" type="pres">
      <dgm:prSet presAssocID="{13105EA5-3EDB-432F-8494-2E1A8137A9E0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5EA04F-F7A3-49E7-AFC2-EFDDCD711EA1}" srcId="{F40926E2-E657-4410-B7CD-D351C7EE0B49}" destId="{13105EA5-3EDB-432F-8494-2E1A8137A9E0}" srcOrd="0" destOrd="0" parTransId="{C7833268-4D7D-4402-8D04-B423B852B437}" sibTransId="{61550509-9B1E-43B1-BAEA-368C92257552}"/>
    <dgm:cxn modelId="{AE8CDB08-8200-4D7F-9905-4458B3B3C7C1}" type="presOf" srcId="{F5F480FC-110F-48F4-A3CD-F8EF48050BBD}" destId="{147884AF-F8AA-4F58-B856-425544FA9470}" srcOrd="0" destOrd="0" presId="urn:microsoft.com/office/officeart/2005/8/layout/vList2"/>
    <dgm:cxn modelId="{AE9BD8AF-AC91-4BAE-B08A-D11C7DF4D4F0}" type="presOf" srcId="{F40926E2-E657-4410-B7CD-D351C7EE0B49}" destId="{6623C395-6349-4FC2-9864-1BCF4B89B196}" srcOrd="0" destOrd="0" presId="urn:microsoft.com/office/officeart/2005/8/layout/vList2"/>
    <dgm:cxn modelId="{A922774B-7E6A-42FB-AF7C-C4527AD5BF62}" type="presOf" srcId="{13105EA5-3EDB-432F-8494-2E1A8137A9E0}" destId="{2416E148-AFCA-4130-85B5-B873C55AFD07}" srcOrd="0" destOrd="0" presId="urn:microsoft.com/office/officeart/2005/8/layout/vList2"/>
    <dgm:cxn modelId="{F30603BB-4202-447B-8B03-33AD5F21BE6B}" srcId="{13105EA5-3EDB-432F-8494-2E1A8137A9E0}" destId="{F5F480FC-110F-48F4-A3CD-F8EF48050BBD}" srcOrd="0" destOrd="0" parTransId="{A8A1AFEC-33EA-4544-808B-8A68FF4C198E}" sibTransId="{03A2B2B0-BB35-4323-944C-6C783495A4CD}"/>
    <dgm:cxn modelId="{8ECC5DF2-5823-41AD-9043-31D2F4AAE1C5}" type="presParOf" srcId="{6623C395-6349-4FC2-9864-1BCF4B89B196}" destId="{2416E148-AFCA-4130-85B5-B873C55AFD07}" srcOrd="0" destOrd="0" presId="urn:microsoft.com/office/officeart/2005/8/layout/vList2"/>
    <dgm:cxn modelId="{D1E5F06D-E4BE-4CD1-ADDB-57722D2CB196}" type="presParOf" srcId="{6623C395-6349-4FC2-9864-1BCF4B89B196}" destId="{147884AF-F8AA-4F58-B856-425544FA947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D527F-4793-4227-90FB-DF382BB2BCA2}">
      <dsp:nvSpPr>
        <dsp:cNvPr id="0" name=""/>
        <dsp:cNvSpPr/>
      </dsp:nvSpPr>
      <dsp:spPr>
        <a:xfrm rot="5400000">
          <a:off x="4611188" y="-3160987"/>
          <a:ext cx="1012190" cy="758721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neural retina is a multi-layer specialized tissue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3 neurons of the visual pathway: </a:t>
          </a:r>
          <a:r>
            <a:rPr lang="en-US" sz="1800" kern="1200" dirty="0" err="1" smtClean="0">
              <a:latin typeface="Times New Roman"/>
              <a:cs typeface="Times New Roman"/>
            </a:rPr>
            <a:t>neuroepithelial</a:t>
          </a:r>
          <a:r>
            <a:rPr lang="en-US" sz="1800" kern="1200" dirty="0" smtClean="0">
              <a:latin typeface="Times New Roman"/>
              <a:cs typeface="Times New Roman"/>
            </a:rPr>
            <a:t> </a:t>
          </a:r>
          <a:r>
            <a:rPr lang="sr-Cyrl-CS" sz="1800" kern="1200" dirty="0" smtClean="0">
              <a:latin typeface="Times New Roman"/>
              <a:cs typeface="Times New Roman"/>
            </a:rPr>
            <a:t>+</a:t>
          </a:r>
          <a:r>
            <a:rPr lang="en-US" sz="1800" kern="1200" dirty="0" smtClean="0">
              <a:latin typeface="Times New Roman"/>
              <a:cs typeface="Times New Roman"/>
            </a:rPr>
            <a:t> bipolar </a:t>
          </a:r>
          <a:r>
            <a:rPr lang="sr-Cyrl-CS" sz="1800" kern="1200" dirty="0" smtClean="0">
              <a:latin typeface="Times New Roman"/>
              <a:cs typeface="Times New Roman"/>
            </a:rPr>
            <a:t>+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ganglion cells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23677" y="175935"/>
        <a:ext cx="7537802" cy="913368"/>
      </dsp:txXfrm>
    </dsp:sp>
    <dsp:sp modelId="{077170B6-94F1-4DAA-BFD4-99800D3BA8A9}">
      <dsp:nvSpPr>
        <dsp:cNvPr id="0" name=""/>
        <dsp:cNvSpPr/>
      </dsp:nvSpPr>
      <dsp:spPr>
        <a:xfrm>
          <a:off x="4509" y="0"/>
          <a:ext cx="1319166" cy="12652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273" y="61764"/>
        <a:ext cx="1195638" cy="11417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89B88-0AEB-4415-ABEF-32B7CE0212AF}">
      <dsp:nvSpPr>
        <dsp:cNvPr id="0" name=""/>
        <dsp:cNvSpPr/>
      </dsp:nvSpPr>
      <dsp:spPr>
        <a:xfrm>
          <a:off x="0" y="6024"/>
          <a:ext cx="4724399" cy="1084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Far periphery: width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6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951" y="58975"/>
        <a:ext cx="4618497" cy="978797"/>
      </dsp:txXfrm>
    </dsp:sp>
    <dsp:sp modelId="{45F2D73C-20F4-467A-9D51-733FEAE3CCC4}">
      <dsp:nvSpPr>
        <dsp:cNvPr id="0" name=""/>
        <dsp:cNvSpPr/>
      </dsp:nvSpPr>
      <dsp:spPr>
        <a:xfrm>
          <a:off x="0" y="1090724"/>
          <a:ext cx="4724399" cy="1341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000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From the equator to the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serrata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Equator circumference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: 72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serrata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circumference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: 60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12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segments 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(6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6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) (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1 hour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5-6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posterior edge of the vitreous base attachment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90724"/>
        <a:ext cx="4724399" cy="1341651"/>
      </dsp:txXfrm>
    </dsp:sp>
  </dsp:spTree>
</dsp:drawing>
</file>

<file path=ppt/diagrams/drawing10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2ECAA-9394-470D-8BF0-A4C414DB8544}">
      <dsp:nvSpPr>
        <dsp:cNvPr id="0" name=""/>
        <dsp:cNvSpPr/>
      </dsp:nvSpPr>
      <dsp:spPr>
        <a:xfrm>
          <a:off x="0" y="567"/>
          <a:ext cx="2743200" cy="406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Rhegmatogenous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            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858" y="20425"/>
        <a:ext cx="2703484" cy="367087"/>
      </dsp:txXfrm>
    </dsp:sp>
    <dsp:sp modelId="{DD57757A-A4D5-4BC0-9228-22BBD9433A26}">
      <dsp:nvSpPr>
        <dsp:cNvPr id="0" name=""/>
        <dsp:cNvSpPr/>
      </dsp:nvSpPr>
      <dsp:spPr>
        <a:xfrm>
          <a:off x="0" y="421279"/>
          <a:ext cx="2743200" cy="406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Exudative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858" y="441137"/>
        <a:ext cx="2703484" cy="367087"/>
      </dsp:txXfrm>
    </dsp:sp>
    <dsp:sp modelId="{2392CE0D-7AD1-42FA-966C-E01E9B282E6A}">
      <dsp:nvSpPr>
        <dsp:cNvPr id="0" name=""/>
        <dsp:cNvSpPr/>
      </dsp:nvSpPr>
      <dsp:spPr>
        <a:xfrm>
          <a:off x="0" y="841990"/>
          <a:ext cx="2743200" cy="406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858" y="861848"/>
        <a:ext cx="2703484" cy="367087"/>
      </dsp:txXfrm>
    </dsp:sp>
  </dsp:spTree>
</dsp:drawing>
</file>

<file path=ppt/diagrams/drawing10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04E08-60CD-42C0-B464-16386FF92103}">
      <dsp:nvSpPr>
        <dsp:cNvPr id="0" name=""/>
        <dsp:cNvSpPr/>
      </dsp:nvSpPr>
      <dsp:spPr>
        <a:xfrm>
          <a:off x="0" y="0"/>
          <a:ext cx="5715000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Rhegmatogenous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RD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726" y="34726"/>
        <a:ext cx="5645548" cy="641908"/>
      </dsp:txXfrm>
    </dsp:sp>
    <dsp:sp modelId="{A8734AB8-8F35-4DB2-9068-E6EB9C246235}">
      <dsp:nvSpPr>
        <dsp:cNvPr id="0" name=""/>
        <dsp:cNvSpPr/>
      </dsp:nvSpPr>
      <dsp:spPr>
        <a:xfrm>
          <a:off x="0" y="721890"/>
          <a:ext cx="5715000" cy="3382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45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 the normal eyes peripheral vitreous is loosely attached to ILM . Stronger adhesions are present at the vitreous base, around the optic disc and fovea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Pathogenesis: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Synchysis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Liquefraction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of the vitreous gel develops a hole in the thinned posterior vitreous cortex through which 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syncytic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fluid passes into the newly formed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retrohylaoid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space → this process is  Posterior Vitreous Detachment (PVD) separation of the cortical vitreous from ILM of the sensory retina posterior to the vitreous base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PVD Symptoms: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Photopsia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is a sensation as a flash of light (caused by traction at sites of VR adhesion)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Floaters are moving vitreous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opacitates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(Annular- attachment to the margin of the optic nerve head, condensation of collagen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fibres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Shower- vitreous 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cause by tearing of blood vessels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21890"/>
        <a:ext cx="5715000" cy="3382379"/>
      </dsp:txXfrm>
    </dsp:sp>
  </dsp:spTree>
</dsp:drawing>
</file>

<file path=ppt/diagrams/drawing10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2ECAA-9394-470D-8BF0-A4C414DB8544}">
      <dsp:nvSpPr>
        <dsp:cNvPr id="0" name=""/>
        <dsp:cNvSpPr/>
      </dsp:nvSpPr>
      <dsp:spPr>
        <a:xfrm>
          <a:off x="0" y="0"/>
          <a:ext cx="3505200" cy="5395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Visual field defect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41" y="26341"/>
        <a:ext cx="3452518" cy="486909"/>
      </dsp:txXfrm>
    </dsp:sp>
    <dsp:sp modelId="{75855D7C-32E4-431A-985D-06DB1324CFF5}">
      <dsp:nvSpPr>
        <dsp:cNvPr id="0" name=""/>
        <dsp:cNvSpPr/>
      </dsp:nvSpPr>
      <dsp:spPr>
        <a:xfrm>
          <a:off x="0" y="540432"/>
          <a:ext cx="3505200" cy="1332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29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An inferior visual field defect is usually noticed by the patient more quickly than an upper defect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Loss of central vision → macular involvement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40432"/>
        <a:ext cx="3505200" cy="1332553"/>
      </dsp:txXfrm>
    </dsp:sp>
  </dsp:spTree>
</dsp:drawing>
</file>

<file path=ppt/diagrams/drawing10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2ECAA-9394-470D-8BF0-A4C414DB8544}">
      <dsp:nvSpPr>
        <dsp:cNvPr id="0" name=""/>
        <dsp:cNvSpPr/>
      </dsp:nvSpPr>
      <dsp:spPr>
        <a:xfrm>
          <a:off x="0" y="0"/>
          <a:ext cx="3470564" cy="774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            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 Retinal break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817" y="37817"/>
        <a:ext cx="3394930" cy="699060"/>
      </dsp:txXfrm>
    </dsp:sp>
    <dsp:sp modelId="{75855D7C-32E4-431A-985D-06DB1324CFF5}">
      <dsp:nvSpPr>
        <dsp:cNvPr id="0" name=""/>
        <dsp:cNvSpPr/>
      </dsp:nvSpPr>
      <dsp:spPr>
        <a:xfrm>
          <a:off x="0" y="774703"/>
          <a:ext cx="3470564" cy="1160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190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60%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upper temporal quadrant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Multiple breaks (in 50% 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Giant tears (90 degrees of size)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74703"/>
        <a:ext cx="3470564" cy="1160451"/>
      </dsp:txXfrm>
    </dsp:sp>
  </dsp:spTree>
</dsp:drawing>
</file>

<file path=ppt/diagrams/drawing10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78FD3-8FF6-4BD6-BEED-361CDE3BDABF}">
      <dsp:nvSpPr>
        <dsp:cNvPr id="0" name=""/>
        <dsp:cNvSpPr/>
      </dsp:nvSpPr>
      <dsp:spPr>
        <a:xfrm rot="5400000">
          <a:off x="4711086" y="-2641072"/>
          <a:ext cx="1400393" cy="66839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Slit limp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biomicroskopy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: The Goldman triple-mirror; 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panfundoscopic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lenses (the image seen is vertically inverted  but not laterally reversed)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Indirect ophthalmoscopy 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condensing lens</a:t>
          </a:r>
          <a:r>
            <a:rPr lang="sr-Latn-CS" sz="1600" b="0" i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Cyrl-CS" sz="1600" b="0" i="0" kern="1200" dirty="0" smtClean="0">
              <a:latin typeface="Times New Roman" pitchFamily="18" charset="0"/>
              <a:cs typeface="Times New Roman" pitchFamily="18" charset="0"/>
            </a:rPr>
            <a:t>+20</a:t>
          </a:r>
          <a:r>
            <a:rPr lang="sr-Latn-CS" sz="1600" b="0" i="0" kern="1200" dirty="0" smtClean="0">
              <a:latin typeface="Times New Roman" pitchFamily="18" charset="0"/>
              <a:cs typeface="Times New Roman" pitchFamily="18" charset="0"/>
            </a:rPr>
            <a:t>Dp, </a:t>
          </a:r>
          <a:r>
            <a:rPr lang="sr-Cyrl-CS" sz="1600" b="0" i="0" kern="1200" dirty="0" smtClean="0">
              <a:latin typeface="Times New Roman" pitchFamily="18" charset="0"/>
              <a:cs typeface="Times New Roman" pitchFamily="18" charset="0"/>
            </a:rPr>
            <a:t>+</a:t>
          </a: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30Dp) + Scleral indentation (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image seen is vertically inverted and laterally reversed)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069329" y="69047"/>
        <a:ext cx="6615545" cy="1263669"/>
      </dsp:txXfrm>
    </dsp:sp>
    <dsp:sp modelId="{FDE597DE-4DE1-4806-89E3-400C58504CC4}">
      <dsp:nvSpPr>
        <dsp:cNvPr id="0" name=""/>
        <dsp:cNvSpPr/>
      </dsp:nvSpPr>
      <dsp:spPr>
        <a:xfrm>
          <a:off x="238" y="684"/>
          <a:ext cx="2069090" cy="14003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Clinical examination techniques               (finding the retinal break)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600" y="69046"/>
        <a:ext cx="1932366" cy="1263669"/>
      </dsp:txXfrm>
    </dsp:sp>
  </dsp:spTree>
</dsp:drawing>
</file>

<file path=ppt/diagrams/drawing10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1A73C-F096-4B4F-B397-6EA5D5CFFC89}">
      <dsp:nvSpPr>
        <dsp:cNvPr id="0" name=""/>
        <dsp:cNvSpPr/>
      </dsp:nvSpPr>
      <dsp:spPr>
        <a:xfrm>
          <a:off x="0" y="36743"/>
          <a:ext cx="5638800" cy="5931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Rhegmatogenous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RD Surgery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" y="65696"/>
        <a:ext cx="5580894" cy="535209"/>
      </dsp:txXfrm>
    </dsp:sp>
    <dsp:sp modelId="{985316A4-91F8-4E54-9D04-25099E429CCD}">
      <dsp:nvSpPr>
        <dsp:cNvPr id="0" name=""/>
        <dsp:cNvSpPr/>
      </dsp:nvSpPr>
      <dsp:spPr>
        <a:xfrm>
          <a:off x="0" y="629859"/>
          <a:ext cx="563880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3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goal of treatment: closure of the retinal break and re-establishment of contact between the sensory retina and the RPE, after which resorption of the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fluid occurs.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29859"/>
        <a:ext cx="5638800" cy="695520"/>
      </dsp:txXfrm>
    </dsp:sp>
    <dsp:sp modelId="{F24716BD-2DF7-427F-ACC4-746A45707458}">
      <dsp:nvSpPr>
        <dsp:cNvPr id="0" name=""/>
        <dsp:cNvSpPr/>
      </dsp:nvSpPr>
      <dsp:spPr>
        <a:xfrm>
          <a:off x="0" y="1325379"/>
          <a:ext cx="5638800" cy="5517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External approach:  Scleral buckling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935" y="1352314"/>
        <a:ext cx="5584930" cy="497889"/>
      </dsp:txXfrm>
    </dsp:sp>
    <dsp:sp modelId="{3BCF9697-011C-4EB9-A1ED-285FDC0F9D8A}">
      <dsp:nvSpPr>
        <dsp:cNvPr id="0" name=""/>
        <dsp:cNvSpPr/>
      </dsp:nvSpPr>
      <dsp:spPr>
        <a:xfrm>
          <a:off x="0" y="1877139"/>
          <a:ext cx="563880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3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an explant is material sutured onto the sclera  to create inward indentation and than applied cryotherapy in order to create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retinochoroidal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adhesion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77139"/>
        <a:ext cx="5638800" cy="695520"/>
      </dsp:txXfrm>
    </dsp:sp>
    <dsp:sp modelId="{DCBDB9A9-83B5-4A73-A77E-300AD4254DBC}">
      <dsp:nvSpPr>
        <dsp:cNvPr id="0" name=""/>
        <dsp:cNvSpPr/>
      </dsp:nvSpPr>
      <dsp:spPr>
        <a:xfrm>
          <a:off x="0" y="2572659"/>
          <a:ext cx="5638800" cy="6574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Internal approach: Pars Plana Vitrectomy (PPV)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095" y="2604754"/>
        <a:ext cx="5574610" cy="593287"/>
      </dsp:txXfrm>
    </dsp:sp>
    <dsp:sp modelId="{A6A1AB97-C603-41CB-9ECC-5AD804A95CBA}">
      <dsp:nvSpPr>
        <dsp:cNvPr id="0" name=""/>
        <dsp:cNvSpPr/>
      </dsp:nvSpPr>
      <dsp:spPr>
        <a:xfrm>
          <a:off x="0" y="3230136"/>
          <a:ext cx="563880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3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Very large  and very posterior breaks, PVR,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RD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Long term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endotamponade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: Silicone Oil, Air, Gas (SF6, C2F6)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230136"/>
        <a:ext cx="5638800" cy="695520"/>
      </dsp:txXfrm>
    </dsp:sp>
  </dsp:spTree>
</dsp:drawing>
</file>

<file path=ppt/diagrams/drawing10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53C1D-4E00-45C3-A874-00B4B9616FA3}">
      <dsp:nvSpPr>
        <dsp:cNvPr id="0" name=""/>
        <dsp:cNvSpPr/>
      </dsp:nvSpPr>
      <dsp:spPr>
        <a:xfrm rot="5400000">
          <a:off x="3141582" y="-1650685"/>
          <a:ext cx="761998" cy="40633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RD affects both eyes in 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15-20%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patients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Laser photocoagulation or cryotherapy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490896" y="37199"/>
        <a:ext cx="4026173" cy="687602"/>
      </dsp:txXfrm>
    </dsp:sp>
    <dsp:sp modelId="{A86E58A0-FC41-4390-B60E-7185DF61197C}">
      <dsp:nvSpPr>
        <dsp:cNvPr id="0" name=""/>
        <dsp:cNvSpPr/>
      </dsp:nvSpPr>
      <dsp:spPr>
        <a:xfrm>
          <a:off x="1405" y="372"/>
          <a:ext cx="1489491" cy="7612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Prophylaxis (fellow eye)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566" y="37533"/>
        <a:ext cx="1415169" cy="686933"/>
      </dsp:txXfrm>
    </dsp:sp>
  </dsp:spTree>
</dsp:drawing>
</file>

<file path=ppt/diagrams/drawing10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1F46E-91AA-4B11-A93E-F9A9B540AEDE}">
      <dsp:nvSpPr>
        <dsp:cNvPr id="0" name=""/>
        <dsp:cNvSpPr/>
      </dsp:nvSpPr>
      <dsp:spPr>
        <a:xfrm>
          <a:off x="0" y="119"/>
          <a:ext cx="4648200" cy="7541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retinal detachment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816" y="36935"/>
        <a:ext cx="4574568" cy="680539"/>
      </dsp:txXfrm>
    </dsp:sp>
    <dsp:sp modelId="{6077D78B-2910-4D3F-B7A9-700AAA7FF8E2}">
      <dsp:nvSpPr>
        <dsp:cNvPr id="0" name=""/>
        <dsp:cNvSpPr/>
      </dsp:nvSpPr>
      <dsp:spPr>
        <a:xfrm>
          <a:off x="0" y="754290"/>
          <a:ext cx="4648200" cy="2064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80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Caused by slowly traction of the vitreoretinal membranes  (PDR, Ocular trauma) and retinal breaks are usually absent→ the visual field defect usually progresses slowly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detached retina has a concave configuration and is immobile: the highest elevation occurs at sites of V-R traction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Treatment: PPV + Membrane pealing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54290"/>
        <a:ext cx="4648200" cy="2064990"/>
      </dsp:txXfrm>
    </dsp:sp>
  </dsp:spTree>
</dsp:drawing>
</file>

<file path=ppt/diagrams/drawing10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53F4D3-A0DA-4BA1-9C0B-02B0E1D7FD42}">
      <dsp:nvSpPr>
        <dsp:cNvPr id="0" name=""/>
        <dsp:cNvSpPr/>
      </dsp:nvSpPr>
      <dsp:spPr>
        <a:xfrm>
          <a:off x="0" y="10600"/>
          <a:ext cx="4648200" cy="54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Exudative retinal detachment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501" y="37101"/>
        <a:ext cx="4595198" cy="489878"/>
      </dsp:txXfrm>
    </dsp:sp>
    <dsp:sp modelId="{68E92B7F-A69E-491F-A344-53125841B3F8}">
      <dsp:nvSpPr>
        <dsp:cNvPr id="0" name=""/>
        <dsp:cNvSpPr/>
      </dsp:nvSpPr>
      <dsp:spPr>
        <a:xfrm>
          <a:off x="0" y="553480"/>
          <a:ext cx="4648200" cy="29411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80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SRF derived from the choroid gains access to SR space through damaged RPE (choroidal tumors, inflammation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Retinal breaks are absent; The detached retina has a convex configuration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“Shifting fluid” SRF responds to the force of gravity: in the upright position the SRF collects under inferior retina; on assuming the supine position, the inferior retina flattens and SRF shifts posteriorly and detaches the macula and superior retina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3480"/>
        <a:ext cx="4648200" cy="2941118"/>
      </dsp:txXfrm>
    </dsp:sp>
  </dsp:spTree>
</dsp:drawing>
</file>

<file path=ppt/diagrams/drawing10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02F914-759F-47AD-B865-7B30959F4A87}">
      <dsp:nvSpPr>
        <dsp:cNvPr id="0" name=""/>
        <dsp:cNvSpPr/>
      </dsp:nvSpPr>
      <dsp:spPr>
        <a:xfrm rot="5400000">
          <a:off x="4428785" y="-2654581"/>
          <a:ext cx="1755050" cy="70642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leading cause of irreversible severe visual loss in individuals over 60 years old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10% of individuals between the ages of 65 and 75 years have lost central vision as a result of AMD; Among those older than 75, 30% affected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condition is usually bilateral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etiology is still unknown: Genetic and environmental factors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774203" y="85675"/>
        <a:ext cx="6978541" cy="1583702"/>
      </dsp:txXfrm>
    </dsp:sp>
    <dsp:sp modelId="{98C7F5C6-60FE-47AC-8C7D-FDCECA80CF5F}">
      <dsp:nvSpPr>
        <dsp:cNvPr id="0" name=""/>
        <dsp:cNvSpPr/>
      </dsp:nvSpPr>
      <dsp:spPr>
        <a:xfrm>
          <a:off x="781" y="856"/>
          <a:ext cx="1773421" cy="1753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Age-related macular degeneration AMD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372" y="86447"/>
        <a:ext cx="1602239" cy="15821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4D30E-7BA5-471D-8997-1CA95DE3586A}">
      <dsp:nvSpPr>
        <dsp:cNvPr id="0" name=""/>
        <dsp:cNvSpPr/>
      </dsp:nvSpPr>
      <dsp:spPr>
        <a:xfrm>
          <a:off x="0" y="7919"/>
          <a:ext cx="4724399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Middle periphery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equator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):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width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864" y="51783"/>
        <a:ext cx="4636671" cy="810832"/>
      </dsp:txXfrm>
    </dsp:sp>
  </dsp:spTree>
</dsp:drawing>
</file>

<file path=ppt/diagrams/drawing1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1E7AD-20BA-4E5D-BC1F-2AA2772950CD}">
      <dsp:nvSpPr>
        <dsp:cNvPr id="0" name=""/>
        <dsp:cNvSpPr/>
      </dsp:nvSpPr>
      <dsp:spPr>
        <a:xfrm>
          <a:off x="0" y="1522"/>
          <a:ext cx="8520545" cy="66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and AMD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339" y="33861"/>
        <a:ext cx="8455867" cy="597784"/>
      </dsp:txXfrm>
    </dsp:sp>
    <dsp:sp modelId="{DFEBEA15-ECE3-4141-AC78-AB30E2543EAB}">
      <dsp:nvSpPr>
        <dsp:cNvPr id="0" name=""/>
        <dsp:cNvSpPr/>
      </dsp:nvSpPr>
      <dsp:spPr>
        <a:xfrm>
          <a:off x="0" y="663984"/>
          <a:ext cx="8520545" cy="2001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52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Yellow excrescences beneath the RPE which are distributed symmetrically at both posterior pole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 normal phenomenon of aging: rarely clinically visible before the age of 45 years; they are not uncommon visible between the ages of 45 and 60 years, and almost universal thereafter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may vary in number, size, shape… (Hard, Soft, Mixed, Calcified, Basal laminar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Many eyes with </a:t>
          </a:r>
          <a:r>
            <a:rPr lang="en-US" sz="1600" b="0" i="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 maintain normal vision throughout life, a significant number of elderly patients develop impairment of VA from AMD (especially in case large soft or confluent </a:t>
          </a:r>
          <a:r>
            <a:rPr lang="en-US" sz="1600" b="0" i="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b="0" i="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The exact role of </a:t>
          </a:r>
          <a:r>
            <a:rPr lang="en-US" sz="1600" b="0" i="0" kern="1200" dirty="0" err="1" smtClean="0">
              <a:latin typeface="Times New Roman" pitchFamily="18" charset="0"/>
              <a:cs typeface="Times New Roman" pitchFamily="18" charset="0"/>
            </a:rPr>
            <a:t>drusen</a:t>
          </a: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 in the pathogenesis of AMD is still unclear: it is assumed that they disrupt the normal nutrition of the outer layers of the retina and RPE from the </a:t>
          </a:r>
          <a:r>
            <a:rPr lang="en-US" sz="1600" b="0" i="0" kern="1200" dirty="0" err="1" smtClean="0">
              <a:latin typeface="Times New Roman" pitchFamily="18" charset="0"/>
              <a:cs typeface="Times New Roman" pitchFamily="18" charset="0"/>
            </a:rPr>
            <a:t>choriocapillaries</a:t>
          </a:r>
          <a:r>
            <a:rPr lang="en-US" sz="1600" b="0" i="0" kern="1200" dirty="0" smtClean="0">
              <a:latin typeface="Times New Roman" pitchFamily="18" charset="0"/>
              <a:cs typeface="Times New Roman" pitchFamily="18" charset="0"/>
            </a:rPr>
            <a:t>  </a:t>
          </a:r>
          <a:endParaRPr lang="en-US" sz="16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63984"/>
        <a:ext cx="8520545" cy="2001493"/>
      </dsp:txXfrm>
    </dsp:sp>
  </dsp:spTree>
</dsp:drawing>
</file>

<file path=ppt/diagrams/drawing1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29FF7-8577-4EF1-8FAE-4A69067DB0A2}">
      <dsp:nvSpPr>
        <dsp:cNvPr id="0" name=""/>
        <dsp:cNvSpPr/>
      </dsp:nvSpPr>
      <dsp:spPr>
        <a:xfrm>
          <a:off x="0" y="49"/>
          <a:ext cx="88519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Drusen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the evolution and progression of AMD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846" y="22895"/>
        <a:ext cx="8806208" cy="422308"/>
      </dsp:txXfrm>
    </dsp:sp>
    <dsp:sp modelId="{2B644D12-62D0-48D5-903E-E284AF333EE9}">
      <dsp:nvSpPr>
        <dsp:cNvPr id="0" name=""/>
        <dsp:cNvSpPr/>
      </dsp:nvSpPr>
      <dsp:spPr>
        <a:xfrm>
          <a:off x="0" y="468049"/>
          <a:ext cx="8851900" cy="530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048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Under the influence of various factors, the further evolution of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drusen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occurs, which results in the atrophy of RPE cells or the development of new blood vessels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68049"/>
        <a:ext cx="8851900" cy="530437"/>
      </dsp:txXfrm>
    </dsp:sp>
  </dsp:spTree>
</dsp:drawing>
</file>

<file path=ppt/diagrams/drawing1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DC6DC-237C-4C45-9899-7A8046238748}">
      <dsp:nvSpPr>
        <dsp:cNvPr id="0" name=""/>
        <dsp:cNvSpPr/>
      </dsp:nvSpPr>
      <dsp:spPr>
        <a:xfrm>
          <a:off x="0" y="981"/>
          <a:ext cx="8229600" cy="561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AMD: classification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415" y="28396"/>
        <a:ext cx="8174770" cy="506769"/>
      </dsp:txXfrm>
    </dsp:sp>
  </dsp:spTree>
</dsp:drawing>
</file>

<file path=ppt/diagrams/drawing1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8380AB-0D03-466D-8219-824F83077E16}">
      <dsp:nvSpPr>
        <dsp:cNvPr id="0" name=""/>
        <dsp:cNvSpPr/>
      </dsp:nvSpPr>
      <dsp:spPr>
        <a:xfrm>
          <a:off x="0" y="0"/>
          <a:ext cx="4049929" cy="7560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Non-exudative AMD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(90%)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                               (geographical atrophy)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906" y="36906"/>
        <a:ext cx="3976117" cy="682208"/>
      </dsp:txXfrm>
    </dsp:sp>
    <dsp:sp modelId="{5B5B2453-5B69-443E-9D92-60C76E7EEAA5}">
      <dsp:nvSpPr>
        <dsp:cNvPr id="0" name=""/>
        <dsp:cNvSpPr/>
      </dsp:nvSpPr>
      <dsp:spPr>
        <a:xfrm>
          <a:off x="0" y="757745"/>
          <a:ext cx="4049929" cy="3355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58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  slowly progressive atrophy of the RPE and photoreceptors (both eyes)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 gradual mild-to-moderate impairment of vision over several months to years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There is no effective treatment; </a:t>
          </a:r>
          <a:r>
            <a:rPr lang="sr-Latn-RS" sz="1800" kern="1200" dirty="0" smtClean="0">
              <a:latin typeface="Times New Roman" pitchFamily="18" charset="0"/>
              <a:cs typeface="Times New Roman" pitchFamily="18" charset="0"/>
            </a:rPr>
            <a:t>The Age Related Eye Disease Study </a:t>
          </a:r>
          <a:r>
            <a:rPr lang="sr-Latn-RS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AREDS</a:t>
          </a:r>
          <a:r>
            <a:rPr lang="sr-Cyrl-RS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2</a:t>
          </a:r>
          <a:r>
            <a:rPr lang="en-US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formulation (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supplement of 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antioxidant plant pigments Lutein and </a:t>
          </a:r>
          <a:r>
            <a:rPr lang="en-US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Zeaxanthin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vitamins C &amp; E and the minerals zinc and copper: </a:t>
          </a:r>
          <a:r>
            <a:rPr lang="en-US" sz="18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reduces the risk of progression from intermediate to advanced AMD by 25%</a:t>
          </a:r>
          <a:endParaRPr lang="en-US" sz="18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57745"/>
        <a:ext cx="4049929" cy="3355330"/>
      </dsp:txXfrm>
    </dsp:sp>
  </dsp:spTree>
</dsp:drawing>
</file>

<file path=ppt/diagrams/drawing1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8804A-2A2C-4333-9955-41715B97511F}">
      <dsp:nvSpPr>
        <dsp:cNvPr id="0" name=""/>
        <dsp:cNvSpPr/>
      </dsp:nvSpPr>
      <dsp:spPr>
        <a:xfrm>
          <a:off x="0" y="0"/>
          <a:ext cx="4592782" cy="7835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Exudative AMD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(10%)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                                    (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nAMD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, Wet AMD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249" y="38249"/>
        <a:ext cx="4516284" cy="707044"/>
      </dsp:txXfrm>
    </dsp:sp>
    <dsp:sp modelId="{015D1CA4-B022-43B5-9CAA-D9D75A603C29}">
      <dsp:nvSpPr>
        <dsp:cNvPr id="0" name=""/>
        <dsp:cNvSpPr/>
      </dsp:nvSpPr>
      <dsp:spPr>
        <a:xfrm>
          <a:off x="0" y="783930"/>
          <a:ext cx="4592782" cy="3330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82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i="0" kern="1200" dirty="0" smtClean="0">
              <a:latin typeface="Times New Roman" pitchFamily="18" charset="0"/>
              <a:cs typeface="Times New Roman" pitchFamily="18" charset="0"/>
            </a:rPr>
            <a:t>RPE detachment (serous): </a:t>
          </a:r>
          <a:r>
            <a:rPr lang="en-US" sz="1800" b="0" i="0" kern="1200" dirty="0" smtClean="0">
              <a:latin typeface="Times New Roman" pitchFamily="18" charset="0"/>
              <a:cs typeface="Times New Roman" pitchFamily="18" charset="0"/>
            </a:rPr>
            <a:t>a circumscribed, dome-shaped elevation at the posterior pole</a:t>
          </a:r>
          <a:endParaRPr lang="en-US" sz="1800" b="0" i="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Choroidal neovascularization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membranes (proliferation of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fibrovascular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tissue) begin to grow from the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choriocapillaris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through defects in Bruch‘s membrane into the sub-RPE space and later into the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space (</a:t>
          </a:r>
          <a:r>
            <a:rPr lang="en-US" sz="1800" b="1" kern="1200" dirty="0" err="1" smtClean="0">
              <a:latin typeface="Times New Roman" pitchFamily="18" charset="0"/>
              <a:cs typeface="Times New Roman" pitchFamily="18" charset="0"/>
            </a:rPr>
            <a:t>Haemorrhagic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 RPE and </a:t>
          </a:r>
          <a:r>
            <a:rPr lang="en-US" sz="1800" b="1" kern="1200" dirty="0" err="1" smtClean="0">
              <a:latin typeface="Times New Roman" pitchFamily="18" charset="0"/>
              <a:cs typeface="Times New Roman" pitchFamily="18" charset="0"/>
            </a:rPr>
            <a:t>Haemorrhagic</a:t>
          </a:r>
          <a:r>
            <a:rPr lang="en-US" sz="1800" b="1" kern="1200" dirty="0" smtClean="0">
              <a:latin typeface="Times New Roman" pitchFamily="18" charset="0"/>
              <a:cs typeface="Times New Roman" pitchFamily="18" charset="0"/>
            </a:rPr>
            <a:t> sensory retinal detachment)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→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Disciform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scarring</a:t>
          </a:r>
          <a:endParaRPr lang="en-US" sz="1800" b="1" i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Sudden, severe and permanent vision loss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CS" sz="1800" b="0" i="0" kern="1200" dirty="0" smtClean="0">
              <a:latin typeface="Times New Roman" pitchFamily="18" charset="0"/>
              <a:cs typeface="Times New Roman" pitchFamily="18" charset="0"/>
            </a:rPr>
            <a:t>FA, </a:t>
          </a:r>
          <a:r>
            <a:rPr lang="en-US" sz="1800" b="0" i="0" kern="1200" dirty="0" err="1" smtClean="0">
              <a:latin typeface="Times New Roman" pitchFamily="18" charset="0"/>
              <a:cs typeface="Times New Roman" pitchFamily="18" charset="0"/>
            </a:rPr>
            <a:t>Indocyanine</a:t>
          </a:r>
          <a:r>
            <a:rPr lang="en-US" sz="1800" b="0" i="0" kern="1200" dirty="0" smtClean="0">
              <a:latin typeface="Times New Roman" pitchFamily="18" charset="0"/>
              <a:cs typeface="Times New Roman" pitchFamily="18" charset="0"/>
            </a:rPr>
            <a:t> green, OCT</a:t>
          </a:r>
          <a:endParaRPr lang="en-US" sz="18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83930"/>
        <a:ext cx="4592782" cy="3330869"/>
      </dsp:txXfrm>
    </dsp:sp>
  </dsp:spTree>
</dsp:drawing>
</file>

<file path=ppt/diagrams/drawing1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10514-444D-417D-A674-85811A0D6626}">
      <dsp:nvSpPr>
        <dsp:cNvPr id="0" name=""/>
        <dsp:cNvSpPr/>
      </dsp:nvSpPr>
      <dsp:spPr>
        <a:xfrm>
          <a:off x="0" y="9115"/>
          <a:ext cx="7886700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OCT findings:  Exudative AMD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98" y="42013"/>
        <a:ext cx="7820904" cy="608124"/>
      </dsp:txXfrm>
    </dsp:sp>
  </dsp:spTree>
</dsp:drawing>
</file>

<file path=ppt/diagrams/drawing1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7956E5-7BF8-470E-8C83-E6B292ACDA7F}">
      <dsp:nvSpPr>
        <dsp:cNvPr id="0" name=""/>
        <dsp:cNvSpPr/>
      </dsp:nvSpPr>
      <dsp:spPr>
        <a:xfrm>
          <a:off x="0" y="5420"/>
          <a:ext cx="8242300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Treatment of Exudative AMD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98" y="38318"/>
        <a:ext cx="8176504" cy="608124"/>
      </dsp:txXfrm>
    </dsp:sp>
  </dsp:spTree>
</dsp:drawing>
</file>

<file path=ppt/diagrams/drawing1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53C1D-4E00-45C3-A874-00B4B9616FA3}">
      <dsp:nvSpPr>
        <dsp:cNvPr id="0" name=""/>
        <dsp:cNvSpPr/>
      </dsp:nvSpPr>
      <dsp:spPr>
        <a:xfrm rot="5400000">
          <a:off x="2825629" y="-949233"/>
          <a:ext cx="1870070" cy="376853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Increased permeability of existing blood vessels, causing them to leak.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Growth of new blood vessels, which may bleed or leak fluid and proteins.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876395" y="91290"/>
        <a:ext cx="3677250" cy="1687492"/>
      </dsp:txXfrm>
    </dsp:sp>
    <dsp:sp modelId="{A86E58A0-FC41-4390-B60E-7185DF61197C}">
      <dsp:nvSpPr>
        <dsp:cNvPr id="0" name=""/>
        <dsp:cNvSpPr/>
      </dsp:nvSpPr>
      <dsp:spPr>
        <a:xfrm>
          <a:off x="1241" y="913"/>
          <a:ext cx="1873911" cy="18682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VEGF                Vascular Endothelial Growth Factor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2441" y="92113"/>
        <a:ext cx="1691511" cy="1685846"/>
      </dsp:txXfrm>
    </dsp:sp>
  </dsp:spTree>
</dsp:drawing>
</file>

<file path=ppt/diagrams/drawing1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53C1D-4E00-45C3-A874-00B4B9616FA3}">
      <dsp:nvSpPr>
        <dsp:cNvPr id="0" name=""/>
        <dsp:cNvSpPr/>
      </dsp:nvSpPr>
      <dsp:spPr>
        <a:xfrm rot="5400000">
          <a:off x="2943799" y="-1196259"/>
          <a:ext cx="2032139" cy="442466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Neutralize and block all VEGF-A isoforms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Intravitreal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injection (3 initial doses every month and then every 2-3 months)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747539" y="99202"/>
        <a:ext cx="4325460" cy="1833737"/>
      </dsp:txXfrm>
    </dsp:sp>
    <dsp:sp modelId="{A86E58A0-FC41-4390-B60E-7185DF61197C}">
      <dsp:nvSpPr>
        <dsp:cNvPr id="0" name=""/>
        <dsp:cNvSpPr/>
      </dsp:nvSpPr>
      <dsp:spPr>
        <a:xfrm>
          <a:off x="2565" y="992"/>
          <a:ext cx="1742408" cy="20301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Anti VEGF                agents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7622" y="86049"/>
        <a:ext cx="1572294" cy="18600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1B86A-6148-4DCC-9FD6-4BFEA7F5441F}">
      <dsp:nvSpPr>
        <dsp:cNvPr id="0" name=""/>
        <dsp:cNvSpPr/>
      </dsp:nvSpPr>
      <dsp:spPr>
        <a:xfrm>
          <a:off x="0" y="15479"/>
          <a:ext cx="4724399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Very far (Extreme) periphery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or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а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serrat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а)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726" y="50205"/>
        <a:ext cx="4654947" cy="641908"/>
      </dsp:txXfrm>
    </dsp:sp>
    <dsp:sp modelId="{1A14C536-2DE4-48C7-A8A0-475E12B133E4}">
      <dsp:nvSpPr>
        <dsp:cNvPr id="0" name=""/>
        <dsp:cNvSpPr/>
      </dsp:nvSpPr>
      <dsp:spPr>
        <a:xfrm>
          <a:off x="0" y="726840"/>
          <a:ext cx="4724399" cy="62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000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reduction of 10 layers of the optic retina to 2 layers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retinal thickness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0.10 mm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26840"/>
        <a:ext cx="4724399" cy="62928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6EE17-254B-416D-8A23-9B11F5513EAE}">
      <dsp:nvSpPr>
        <dsp:cNvPr id="0" name=""/>
        <dsp:cNvSpPr/>
      </dsp:nvSpPr>
      <dsp:spPr>
        <a:xfrm rot="5400000">
          <a:off x="4910870" y="-2830351"/>
          <a:ext cx="1020760" cy="66814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outer third of the retina is avascular → supply of oxygen and nutrients by diffusion from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choriocapillaries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inner two-thirds of the retinal thickness: supply from retinal blood vessels from the central retinal artery (CRA) 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080519" y="49829"/>
        <a:ext cx="6631635" cy="921102"/>
      </dsp:txXfrm>
    </dsp:sp>
    <dsp:sp modelId="{6DEA923C-5977-4A23-BDC2-E36A6A739DFF}">
      <dsp:nvSpPr>
        <dsp:cNvPr id="0" name=""/>
        <dsp:cNvSpPr/>
      </dsp:nvSpPr>
      <dsp:spPr>
        <a:xfrm>
          <a:off x="1017" y="498"/>
          <a:ext cx="2079500" cy="1019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Vascular supply of the retina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98" y="50279"/>
        <a:ext cx="1979938" cy="92020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41F63-4AA7-4835-8852-4A1069B92105}">
      <dsp:nvSpPr>
        <dsp:cNvPr id="0" name=""/>
        <dsp:cNvSpPr/>
      </dsp:nvSpPr>
      <dsp:spPr>
        <a:xfrm>
          <a:off x="0" y="0"/>
          <a:ext cx="4268788" cy="7178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Anatomy of retinal vascularization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041" y="35041"/>
        <a:ext cx="4198706" cy="647739"/>
      </dsp:txXfrm>
    </dsp:sp>
    <dsp:sp modelId="{FA5BC420-AC6C-4C06-8619-08804BC9E838}">
      <dsp:nvSpPr>
        <dsp:cNvPr id="0" name=""/>
        <dsp:cNvSpPr/>
      </dsp:nvSpPr>
      <dsp:spPr>
        <a:xfrm>
          <a:off x="0" y="722888"/>
          <a:ext cx="4268788" cy="4453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3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Before leaving the optic nerve, the CRA divides into superior and inferior branches (which measure an approximate diameter of 80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μm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at the level of the optic disc edge contrasting with the average diameter of around 125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μm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of the veins at this level). Then, the upper and lower branches divide into their respective temporal and nasal branches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CRA is considered a “terminal branch” since it does not present significant anastomoses with other arteries in its course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Venous drainage from the retina usually accompanies arterial vascularization.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Occasionally they cross with the corresponding arteries, sharing the adventitial layer with them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22888"/>
        <a:ext cx="4268788" cy="445364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A1B96-5D6C-4343-9CBE-169DA43EC6A2}">
      <dsp:nvSpPr>
        <dsp:cNvPr id="0" name=""/>
        <dsp:cNvSpPr/>
      </dsp:nvSpPr>
      <dsp:spPr>
        <a:xfrm>
          <a:off x="0" y="2950"/>
          <a:ext cx="4268788" cy="5617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Retinal capillaries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5-6 µm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21" y="30371"/>
        <a:ext cx="4213946" cy="506874"/>
      </dsp:txXfrm>
    </dsp:sp>
    <dsp:sp modelId="{7C8A59F9-584E-4C73-92E2-75E31D53A018}">
      <dsp:nvSpPr>
        <dsp:cNvPr id="0" name=""/>
        <dsp:cNvSpPr/>
      </dsp:nvSpPr>
      <dsp:spPr>
        <a:xfrm>
          <a:off x="0" y="564666"/>
          <a:ext cx="4268788" cy="1032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3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 layer of endothelial cells surrounded by a layer of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pericytes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(1:1) with a BM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Inner </a:t>
          </a:r>
          <a:r>
            <a:rPr lang="en-US" sz="1800" kern="1200" dirty="0">
              <a:latin typeface="Times New Roman" pitchFamily="18" charset="0"/>
              <a:cs typeface="Times New Roman" pitchFamily="18" charset="0"/>
            </a:rPr>
            <a:t>blood-retinal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barrier (BRB)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64666"/>
        <a:ext cx="4268788" cy="103258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D12144-6993-4307-A3B9-D2C70C79DB01}">
      <dsp:nvSpPr>
        <dsp:cNvPr id="0" name=""/>
        <dsp:cNvSpPr/>
      </dsp:nvSpPr>
      <dsp:spPr>
        <a:xfrm>
          <a:off x="0" y="17894"/>
          <a:ext cx="4270375" cy="48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Peripheral retina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1 capillary layer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0" y="41654"/>
        <a:ext cx="4222855" cy="439200"/>
      </dsp:txXfrm>
    </dsp:sp>
    <dsp:sp modelId="{6A7BF997-5F16-47D7-8643-9C12F35A0E28}">
      <dsp:nvSpPr>
        <dsp:cNvPr id="0" name=""/>
        <dsp:cNvSpPr/>
      </dsp:nvSpPr>
      <dsp:spPr>
        <a:xfrm>
          <a:off x="0" y="579494"/>
          <a:ext cx="4270375" cy="48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Macula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2 capillary layer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0" y="603254"/>
        <a:ext cx="4222855" cy="439200"/>
      </dsp:txXfrm>
    </dsp:sp>
    <dsp:sp modelId="{D0B89AA4-DC4C-4D43-AA76-1FEF6853D2C0}">
      <dsp:nvSpPr>
        <dsp:cNvPr id="0" name=""/>
        <dsp:cNvSpPr/>
      </dsp:nvSpPr>
      <dsp:spPr>
        <a:xfrm>
          <a:off x="0" y="1066214"/>
          <a:ext cx="4270375" cy="1049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8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Superficial: nerve fiber and ganglion cell layers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Deep: inner nuclear, outer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plexiforme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layer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66214"/>
        <a:ext cx="4270375" cy="104949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65A75D-EC0F-40DD-B1C8-2C2B3C71B30E}">
      <dsp:nvSpPr>
        <dsp:cNvPr id="0" name=""/>
        <dsp:cNvSpPr/>
      </dsp:nvSpPr>
      <dsp:spPr>
        <a:xfrm>
          <a:off x="0" y="793"/>
          <a:ext cx="4270375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Capillary-free zones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070" y="31863"/>
        <a:ext cx="4208235" cy="574340"/>
      </dsp:txXfrm>
    </dsp:sp>
    <dsp:sp modelId="{903A791C-7647-48C3-A062-A12DE9EA4E9E}">
      <dsp:nvSpPr>
        <dsp:cNvPr id="0" name=""/>
        <dsp:cNvSpPr/>
      </dsp:nvSpPr>
      <dsp:spPr>
        <a:xfrm>
          <a:off x="0" y="649163"/>
          <a:ext cx="4270375" cy="862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8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around each artery and each larger vein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in the extreme periphery (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serata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FAZ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400-500 µm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49163"/>
        <a:ext cx="4270375" cy="86215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DA66C5-D070-43A1-ACCA-DEBE2915CA5C}">
      <dsp:nvSpPr>
        <dsp:cNvPr id="0" name=""/>
        <dsp:cNvSpPr/>
      </dsp:nvSpPr>
      <dsp:spPr>
        <a:xfrm rot="5400000">
          <a:off x="4856008" y="-3006879"/>
          <a:ext cx="730805" cy="692815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 small range of pathological signs on different pathological agents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Similar appearance in different pathological conditions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757332" y="127472"/>
        <a:ext cx="6892483" cy="659455"/>
      </dsp:txXfrm>
    </dsp:sp>
    <dsp:sp modelId="{65BEBE56-15F4-4FF9-9A92-68189CAAC547}">
      <dsp:nvSpPr>
        <dsp:cNvPr id="0" name=""/>
        <dsp:cNvSpPr/>
      </dsp:nvSpPr>
      <dsp:spPr>
        <a:xfrm>
          <a:off x="1309" y="446"/>
          <a:ext cx="1756023" cy="9135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Semiology of retinal diseases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903" y="45040"/>
        <a:ext cx="1666835" cy="82431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23A05-8E43-40C6-AF5A-6E18C77986FD}">
      <dsp:nvSpPr>
        <dsp:cNvPr id="0" name=""/>
        <dsp:cNvSpPr/>
      </dsp:nvSpPr>
      <dsp:spPr>
        <a:xfrm>
          <a:off x="0" y="337"/>
          <a:ext cx="4648200" cy="700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HARD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EXUDATES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19" y="34556"/>
        <a:ext cx="4579762" cy="632543"/>
      </dsp:txXfrm>
    </dsp:sp>
    <dsp:sp modelId="{D634DC7A-0767-45C7-8474-04E220DE8CEC}">
      <dsp:nvSpPr>
        <dsp:cNvPr id="0" name=""/>
        <dsp:cNvSpPr/>
      </dsp:nvSpPr>
      <dsp:spPr>
        <a:xfrm>
          <a:off x="0" y="701318"/>
          <a:ext cx="4648200" cy="19653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80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Lipoprotein accumulation between inner plexiform and inner nuclear layers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White-yellow  appearance, distinct margins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circin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ate” pattern around to area of focal leakage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М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acula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Henle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layer </a:t>
          </a:r>
          <a:r>
            <a:rPr lang="sr-Cyrl-CS" sz="1800" kern="1200" dirty="0" smtClean="0">
              <a:latin typeface="Times New Roman"/>
              <a:cs typeface="Times New Roman"/>
            </a:rPr>
            <a:t>→</a:t>
          </a:r>
          <a:r>
            <a:rPr lang="en-US" sz="1800" kern="1200" dirty="0" smtClean="0">
              <a:latin typeface="Times New Roman"/>
              <a:cs typeface="Times New Roman"/>
            </a:rPr>
            <a:t> </a:t>
          </a:r>
          <a:r>
            <a:rPr lang="sr-Cyrl-CS" sz="1800" kern="1200" dirty="0" smtClean="0">
              <a:latin typeface="Times New Roman"/>
              <a:cs typeface="Times New Roman"/>
            </a:rPr>
            <a:t>”</a:t>
          </a:r>
          <a:r>
            <a:rPr lang="sr-Latn-CS" sz="1800" kern="1200" dirty="0" smtClean="0">
              <a:latin typeface="Times New Roman"/>
              <a:cs typeface="Times New Roman"/>
            </a:rPr>
            <a:t>stela” </a:t>
          </a:r>
          <a:r>
            <a:rPr lang="en-US" sz="1800" kern="1200" dirty="0" smtClean="0">
              <a:latin typeface="Times New Roman"/>
              <a:cs typeface="Times New Roman"/>
            </a:rPr>
            <a:t>pattern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confluence of hard exudates plaque deposits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01318"/>
        <a:ext cx="4648200" cy="19653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685D24-EF3B-4DD8-818B-C3CCD2F06B1D}">
      <dsp:nvSpPr>
        <dsp:cNvPr id="0" name=""/>
        <dsp:cNvSpPr/>
      </dsp:nvSpPr>
      <dsp:spPr>
        <a:xfrm rot="5400000">
          <a:off x="-83349" y="85963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1.</a:t>
          </a:r>
          <a:endParaRPr lang="en-US" sz="1400" kern="1200"/>
        </a:p>
      </dsp:txBody>
      <dsp:txXfrm rot="-5400000">
        <a:off x="1" y="197097"/>
        <a:ext cx="388965" cy="166699"/>
      </dsp:txXfrm>
    </dsp:sp>
    <dsp:sp modelId="{5EA8EFB4-D2A2-4DEC-A8AB-D7D2B582B44B}">
      <dsp:nvSpPr>
        <dsp:cNvPr id="0" name=""/>
        <dsp:cNvSpPr/>
      </dsp:nvSpPr>
      <dsp:spPr>
        <a:xfrm rot="5400000">
          <a:off x="4357196" y="-3965617"/>
          <a:ext cx="36137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Retinal Pigment Epithelium (RPE)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          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pigmenti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retinae)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20254"/>
        <a:ext cx="8280193" cy="326090"/>
      </dsp:txXfrm>
    </dsp:sp>
    <dsp:sp modelId="{1F04AC83-20AC-4D91-896C-C1BB46E9906D}">
      <dsp:nvSpPr>
        <dsp:cNvPr id="0" name=""/>
        <dsp:cNvSpPr/>
      </dsp:nvSpPr>
      <dsp:spPr>
        <a:xfrm rot="5400000">
          <a:off x="-83349" y="582441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dirty="0" smtClean="0"/>
            <a:t>2.</a:t>
          </a:r>
          <a:endParaRPr lang="en-US" sz="1400" kern="1200" dirty="0"/>
        </a:p>
      </dsp:txBody>
      <dsp:txXfrm rot="-5400000">
        <a:off x="1" y="693575"/>
        <a:ext cx="388965" cy="166699"/>
      </dsp:txXfrm>
    </dsp:sp>
    <dsp:sp modelId="{82221CE4-5A05-4C76-8B36-3249C847AE6D}">
      <dsp:nvSpPr>
        <dsp:cNvPr id="0" name=""/>
        <dsp:cNvSpPr/>
      </dsp:nvSpPr>
      <dsp:spPr>
        <a:xfrm rot="5400000">
          <a:off x="4357291" y="-3469234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Photoreceptors layer (inner and outer segments of the photoreceptors: rods, cones)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bacilorum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et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conorum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516722"/>
        <a:ext cx="8280203" cy="325920"/>
      </dsp:txXfrm>
    </dsp:sp>
    <dsp:sp modelId="{63075BA7-F0A0-4393-9452-41517042C433}">
      <dsp:nvSpPr>
        <dsp:cNvPr id="0" name=""/>
        <dsp:cNvSpPr/>
      </dsp:nvSpPr>
      <dsp:spPr>
        <a:xfrm rot="5400000">
          <a:off x="-83349" y="1078920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3.</a:t>
          </a:r>
          <a:endParaRPr lang="en-US" sz="1400" kern="1200"/>
        </a:p>
      </dsp:txBody>
      <dsp:txXfrm rot="-5400000">
        <a:off x="1" y="1190054"/>
        <a:ext cx="388965" cy="166699"/>
      </dsp:txXfrm>
    </dsp:sp>
    <dsp:sp modelId="{341169FF-E2D8-4A8B-954D-C9067AF9A782}">
      <dsp:nvSpPr>
        <dsp:cNvPr id="0" name=""/>
        <dsp:cNvSpPr/>
      </dsp:nvSpPr>
      <dsp:spPr>
        <a:xfrm rot="5400000">
          <a:off x="4357291" y="-2972755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Outer limiting membrane (OLM)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Membrana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limitans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externa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1013201"/>
        <a:ext cx="8280203" cy="325920"/>
      </dsp:txXfrm>
    </dsp:sp>
    <dsp:sp modelId="{5A42B98A-438E-4182-84F8-1EA6391D5E79}">
      <dsp:nvSpPr>
        <dsp:cNvPr id="0" name=""/>
        <dsp:cNvSpPr/>
      </dsp:nvSpPr>
      <dsp:spPr>
        <a:xfrm rot="5400000">
          <a:off x="-83349" y="1575399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4.</a:t>
          </a:r>
          <a:endParaRPr lang="en-US" sz="1400" kern="1200"/>
        </a:p>
      </dsp:txBody>
      <dsp:txXfrm rot="-5400000">
        <a:off x="1" y="1686533"/>
        <a:ext cx="388965" cy="166699"/>
      </dsp:txXfrm>
    </dsp:sp>
    <dsp:sp modelId="{50EABC7F-342B-4EE6-8719-314112845DB9}">
      <dsp:nvSpPr>
        <dsp:cNvPr id="0" name=""/>
        <dsp:cNvSpPr/>
      </dsp:nvSpPr>
      <dsp:spPr>
        <a:xfrm rot="5400000">
          <a:off x="4357291" y="-2476276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Outer nuclear layer (ONL)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nuclearis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seu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granulosum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externum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; stratum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neuroepitheliale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1509680"/>
        <a:ext cx="8280203" cy="325920"/>
      </dsp:txXfrm>
    </dsp:sp>
    <dsp:sp modelId="{BA1FAD04-C6FA-4BA5-8B20-AEA9D1D00395}">
      <dsp:nvSpPr>
        <dsp:cNvPr id="0" name=""/>
        <dsp:cNvSpPr/>
      </dsp:nvSpPr>
      <dsp:spPr>
        <a:xfrm rot="5400000">
          <a:off x="-83349" y="2071877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5.</a:t>
          </a:r>
          <a:endParaRPr lang="en-US" sz="1400" kern="1200"/>
        </a:p>
      </dsp:txBody>
      <dsp:txXfrm rot="-5400000">
        <a:off x="1" y="2183011"/>
        <a:ext cx="388965" cy="166699"/>
      </dsp:txXfrm>
    </dsp:sp>
    <dsp:sp modelId="{6E6037A6-87CB-4182-9283-6C6CCD7889D1}">
      <dsp:nvSpPr>
        <dsp:cNvPr id="0" name=""/>
        <dsp:cNvSpPr/>
      </dsp:nvSpPr>
      <dsp:spPr>
        <a:xfrm rot="5400000">
          <a:off x="4357291" y="-1979798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Outer plexiform layer (OPL)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(Stratum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reticulare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kern="1200" dirty="0" err="1" smtClean="0">
              <a:latin typeface="Times New Roman" pitchFamily="18" charset="0"/>
              <a:cs typeface="Times New Roman" pitchFamily="18" charset="0"/>
            </a:rPr>
            <a:t>externum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2006158"/>
        <a:ext cx="8280203" cy="325920"/>
      </dsp:txXfrm>
    </dsp:sp>
    <dsp:sp modelId="{999DE42D-E136-4ADA-889E-B5F85DA2E4C2}">
      <dsp:nvSpPr>
        <dsp:cNvPr id="0" name=""/>
        <dsp:cNvSpPr/>
      </dsp:nvSpPr>
      <dsp:spPr>
        <a:xfrm rot="5400000">
          <a:off x="-83349" y="2568356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6.</a:t>
          </a:r>
          <a:endParaRPr lang="en-US" sz="1400" kern="1200"/>
        </a:p>
      </dsp:txBody>
      <dsp:txXfrm rot="-5400000">
        <a:off x="1" y="2679490"/>
        <a:ext cx="388965" cy="166699"/>
      </dsp:txXfrm>
    </dsp:sp>
    <dsp:sp modelId="{9EA3F3FF-B62D-483C-838F-CDBCB3792F1A}">
      <dsp:nvSpPr>
        <dsp:cNvPr id="0" name=""/>
        <dsp:cNvSpPr/>
      </dsp:nvSpPr>
      <dsp:spPr>
        <a:xfrm rot="5400000">
          <a:off x="4357291" y="-1483319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Inner nuclear layer (INL)                                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</a:t>
          </a:r>
          <a:r>
            <a:rPr lang="sr-Latn-CS" sz="1400" b="1" i="1" kern="1200" dirty="0" smtClean="0">
              <a:latin typeface="Times New Roman" pitchFamily="18" charset="0"/>
              <a:cs typeface="Times New Roman" pitchFamily="18" charset="0"/>
            </a:rPr>
            <a:t>(Stratum nuclearis seu granulosum internum)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2502637"/>
        <a:ext cx="8280203" cy="325920"/>
      </dsp:txXfrm>
    </dsp:sp>
    <dsp:sp modelId="{03D089C6-0968-4455-9E4B-CD31F54DE093}">
      <dsp:nvSpPr>
        <dsp:cNvPr id="0" name=""/>
        <dsp:cNvSpPr/>
      </dsp:nvSpPr>
      <dsp:spPr>
        <a:xfrm rot="5400000">
          <a:off x="-83349" y="3064835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7.</a:t>
          </a:r>
          <a:endParaRPr lang="en-US" sz="1400" kern="1200"/>
        </a:p>
      </dsp:txBody>
      <dsp:txXfrm rot="-5400000">
        <a:off x="1" y="3175969"/>
        <a:ext cx="388965" cy="166699"/>
      </dsp:txXfrm>
    </dsp:sp>
    <dsp:sp modelId="{50FAD889-A9F9-454A-8984-9705E06B531C}">
      <dsp:nvSpPr>
        <dsp:cNvPr id="0" name=""/>
        <dsp:cNvSpPr/>
      </dsp:nvSpPr>
      <dsp:spPr>
        <a:xfrm rot="5400000">
          <a:off x="4357291" y="-986840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Inner plexiform layer (IPL)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</a:t>
          </a:r>
          <a:r>
            <a:rPr lang="sr-Latn-CS" sz="1400" b="1" i="1" kern="1200" dirty="0" smtClean="0">
              <a:latin typeface="Times New Roman" pitchFamily="18" charset="0"/>
              <a:cs typeface="Times New Roman" pitchFamily="18" charset="0"/>
            </a:rPr>
            <a:t> (Stratum plexiformis seu. reticularis internum)</a:t>
          </a:r>
          <a:r>
            <a:rPr lang="sr-Latn-CS" sz="14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2999116"/>
        <a:ext cx="8280203" cy="325920"/>
      </dsp:txXfrm>
    </dsp:sp>
    <dsp:sp modelId="{248C10C4-C9B8-4855-A470-A6C735467D2C}">
      <dsp:nvSpPr>
        <dsp:cNvPr id="0" name=""/>
        <dsp:cNvSpPr/>
      </dsp:nvSpPr>
      <dsp:spPr>
        <a:xfrm rot="5400000">
          <a:off x="-83349" y="3561314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8.</a:t>
          </a:r>
          <a:endParaRPr lang="en-US" sz="1400" kern="1200"/>
        </a:p>
      </dsp:txBody>
      <dsp:txXfrm rot="-5400000">
        <a:off x="1" y="3672448"/>
        <a:ext cx="388965" cy="166699"/>
      </dsp:txXfrm>
    </dsp:sp>
    <dsp:sp modelId="{2251AC5C-087C-4F97-9E18-2122A96B29BE}">
      <dsp:nvSpPr>
        <dsp:cNvPr id="0" name=""/>
        <dsp:cNvSpPr/>
      </dsp:nvSpPr>
      <dsp:spPr>
        <a:xfrm rot="5400000">
          <a:off x="4357291" y="-490361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Ganglion cell layer  (GCL)   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</a:t>
          </a:r>
          <a:r>
            <a:rPr lang="sr-Latn-CS" sz="1400" b="1" i="1" kern="1200" dirty="0" smtClean="0">
              <a:latin typeface="Times New Roman" pitchFamily="18" charset="0"/>
              <a:cs typeface="Times New Roman" pitchFamily="18" charset="0"/>
            </a:rPr>
            <a:t> (Stratum ganglionare)</a:t>
          </a:r>
          <a:r>
            <a:rPr lang="sr-Latn-CS" sz="14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3495595"/>
        <a:ext cx="8280203" cy="325920"/>
      </dsp:txXfrm>
    </dsp:sp>
    <dsp:sp modelId="{6B202383-8D52-425A-9BF4-7EDED2D05714}">
      <dsp:nvSpPr>
        <dsp:cNvPr id="0" name=""/>
        <dsp:cNvSpPr/>
      </dsp:nvSpPr>
      <dsp:spPr>
        <a:xfrm rot="5400000">
          <a:off x="-83349" y="4057792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9.</a:t>
          </a:r>
          <a:endParaRPr lang="en-US" sz="1400" kern="1200"/>
        </a:p>
      </dsp:txBody>
      <dsp:txXfrm rot="-5400000">
        <a:off x="1" y="4168926"/>
        <a:ext cx="388965" cy="166699"/>
      </dsp:txXfrm>
    </dsp:sp>
    <dsp:sp modelId="{D66C783B-2675-4781-8C1D-A3837D4A457A}">
      <dsp:nvSpPr>
        <dsp:cNvPr id="0" name=""/>
        <dsp:cNvSpPr/>
      </dsp:nvSpPr>
      <dsp:spPr>
        <a:xfrm rot="5400000">
          <a:off x="4357291" y="6116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Nerve ﬁber layer  (NFL)                   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                       </a:t>
          </a:r>
          <a:r>
            <a:rPr lang="sl-SI" sz="1400" b="1" i="1" kern="1200" dirty="0" smtClean="0">
              <a:latin typeface="Times New Roman" pitchFamily="18" charset="0"/>
              <a:cs typeface="Times New Roman" pitchFamily="18" charset="0"/>
            </a:rPr>
            <a:t> (Stratum fibrarum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3992073"/>
        <a:ext cx="8280203" cy="325920"/>
      </dsp:txXfrm>
    </dsp:sp>
    <dsp:sp modelId="{13A1B98A-637B-4CD3-A5BF-3ED6EDCB52D2}">
      <dsp:nvSpPr>
        <dsp:cNvPr id="0" name=""/>
        <dsp:cNvSpPr/>
      </dsp:nvSpPr>
      <dsp:spPr>
        <a:xfrm rot="5400000">
          <a:off x="-83349" y="4554271"/>
          <a:ext cx="555664" cy="3889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400" kern="1200" smtClean="0"/>
            <a:t>10.</a:t>
          </a:r>
          <a:endParaRPr lang="en-US" sz="1400" kern="1200"/>
        </a:p>
      </dsp:txBody>
      <dsp:txXfrm rot="-5400000">
        <a:off x="1" y="4665405"/>
        <a:ext cx="388965" cy="166699"/>
      </dsp:txXfrm>
    </dsp:sp>
    <dsp:sp modelId="{E7516CEA-BBAA-42A3-A4DE-EF945A772A9D}">
      <dsp:nvSpPr>
        <dsp:cNvPr id="0" name=""/>
        <dsp:cNvSpPr/>
      </dsp:nvSpPr>
      <dsp:spPr>
        <a:xfrm rot="5400000">
          <a:off x="4357291" y="502595"/>
          <a:ext cx="361182" cy="82978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</a:t>
          </a:r>
          <a:r>
            <a:rPr lang="en-US" sz="1400" b="1" i="1" kern="1200" dirty="0" smtClean="0">
              <a:latin typeface="Times New Roman" pitchFamily="18" charset="0"/>
              <a:cs typeface="Times New Roman" pitchFamily="18" charset="0"/>
            </a:rPr>
            <a:t>Inner limiting membrane (ILM) </a:t>
          </a:r>
          <a:r>
            <a:rPr lang="sr-Cyrl-CS" sz="1400" b="1" i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                                                        </a:t>
          </a:r>
          <a:r>
            <a:rPr lang="sl-SI" sz="1400" b="1" i="1" kern="1200" dirty="0" smtClean="0">
              <a:latin typeface="Times New Roman" pitchFamily="18" charset="0"/>
              <a:cs typeface="Times New Roman" pitchFamily="18" charset="0"/>
            </a:rPr>
            <a:t>(Membrana limitans interna)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88966" y="4488552"/>
        <a:ext cx="8280203" cy="32592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A6AF9-51B4-421A-A3A9-B1B41190E3DB}">
      <dsp:nvSpPr>
        <dsp:cNvPr id="0" name=""/>
        <dsp:cNvSpPr/>
      </dsp:nvSpPr>
      <dsp:spPr>
        <a:xfrm>
          <a:off x="0" y="0"/>
          <a:ext cx="4572000" cy="7277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MICROANEURYSMS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26" y="35526"/>
        <a:ext cx="4500948" cy="656702"/>
      </dsp:txXfrm>
    </dsp:sp>
    <dsp:sp modelId="{C20566FD-B151-41F4-B213-4B7EBEEE297D}">
      <dsp:nvSpPr>
        <dsp:cNvPr id="0" name=""/>
        <dsp:cNvSpPr/>
      </dsp:nvSpPr>
      <dsp:spPr>
        <a:xfrm>
          <a:off x="0" y="728988"/>
          <a:ext cx="4572000" cy="1860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16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Focal dilatations of the blood vessel wall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Loss of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pericytes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: loss of capillary tone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Small round dots 30-125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  <a:sym typeface="Symbol"/>
            </a:rPr>
            <a:t>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DR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Retinal vein occlusion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Hypertensive retinopathy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FA: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hyperfluorescent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spots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28988"/>
        <a:ext cx="4572000" cy="1860575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2EC037-991D-48C4-86AD-0A5AA0EE4480}">
      <dsp:nvSpPr>
        <dsp:cNvPr id="0" name=""/>
        <dsp:cNvSpPr/>
      </dsp:nvSpPr>
      <dsp:spPr>
        <a:xfrm>
          <a:off x="0" y="22035"/>
          <a:ext cx="4416425" cy="5624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2. Intra-retinal hemorrhages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57" y="49492"/>
        <a:ext cx="4361511" cy="507554"/>
      </dsp:txXfrm>
    </dsp:sp>
    <dsp:sp modelId="{5A9F8858-1114-4564-87B4-CF293D0983A2}">
      <dsp:nvSpPr>
        <dsp:cNvPr id="0" name=""/>
        <dsp:cNvSpPr/>
      </dsp:nvSpPr>
      <dsp:spPr>
        <a:xfrm>
          <a:off x="0" y="659384"/>
          <a:ext cx="4416425" cy="48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Dot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0" y="683144"/>
        <a:ext cx="4368905" cy="439200"/>
      </dsp:txXfrm>
    </dsp:sp>
    <dsp:sp modelId="{9C5BCA35-260E-490E-BA7D-7C0CC163B084}">
      <dsp:nvSpPr>
        <dsp:cNvPr id="0" name=""/>
        <dsp:cNvSpPr/>
      </dsp:nvSpPr>
      <dsp:spPr>
        <a:xfrm>
          <a:off x="0" y="1146104"/>
          <a:ext cx="4416425" cy="470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22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From the venous and of the capillaries n the compact middle layers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146104"/>
        <a:ext cx="4416425" cy="470925"/>
      </dsp:txXfrm>
    </dsp:sp>
    <dsp:sp modelId="{379C8376-2D36-4333-90FA-B34DACA959D9}">
      <dsp:nvSpPr>
        <dsp:cNvPr id="0" name=""/>
        <dsp:cNvSpPr/>
      </dsp:nvSpPr>
      <dsp:spPr>
        <a:xfrm>
          <a:off x="0" y="1617029"/>
          <a:ext cx="4416425" cy="48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Blot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0" y="1640789"/>
        <a:ext cx="4368905" cy="439200"/>
      </dsp:txXfrm>
    </dsp:sp>
    <dsp:sp modelId="{578BC477-302C-4FAB-AA3A-7C3CA316891E}">
      <dsp:nvSpPr>
        <dsp:cNvPr id="0" name=""/>
        <dsp:cNvSpPr/>
      </dsp:nvSpPr>
      <dsp:spPr>
        <a:xfrm>
          <a:off x="0" y="2103749"/>
          <a:ext cx="4416425" cy="72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22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Dark  color, the entire thickness of the retina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Roth spots: white cotton wool center in the middle of hemorrhage (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anemia,endophthalmitis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103749"/>
        <a:ext cx="4416425" cy="726569"/>
      </dsp:txXfrm>
    </dsp:sp>
    <dsp:sp modelId="{79747C4F-E3B8-413B-9EE9-A56EEE945E1C}">
      <dsp:nvSpPr>
        <dsp:cNvPr id="0" name=""/>
        <dsp:cNvSpPr/>
      </dsp:nvSpPr>
      <dsp:spPr>
        <a:xfrm>
          <a:off x="0" y="2830319"/>
          <a:ext cx="4416425" cy="486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Flame-shaped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0" y="2854079"/>
        <a:ext cx="4368905" cy="439200"/>
      </dsp:txXfrm>
    </dsp:sp>
    <dsp:sp modelId="{9412468F-4F2D-4086-9F53-6F93A875EA44}">
      <dsp:nvSpPr>
        <dsp:cNvPr id="0" name=""/>
        <dsp:cNvSpPr/>
      </dsp:nvSpPr>
      <dsp:spPr>
        <a:xfrm>
          <a:off x="0" y="3317039"/>
          <a:ext cx="4416425" cy="470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22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From superficial vessels follow the course of the retinal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fibre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layer (Retinal vein occlusions)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317039"/>
        <a:ext cx="4416425" cy="47092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AA929-82B6-4D36-AB1A-28D1831C7ACF}">
      <dsp:nvSpPr>
        <dsp:cNvPr id="0" name=""/>
        <dsp:cNvSpPr/>
      </dsp:nvSpPr>
      <dsp:spPr>
        <a:xfrm>
          <a:off x="0" y="5475"/>
          <a:ext cx="4416423" cy="635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1. Pre-retinal hemorrhages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016" y="36491"/>
        <a:ext cx="4354391" cy="573337"/>
      </dsp:txXfrm>
    </dsp:sp>
    <dsp:sp modelId="{24885862-C622-46E6-B6F5-508742E69925}">
      <dsp:nvSpPr>
        <dsp:cNvPr id="0" name=""/>
        <dsp:cNvSpPr/>
      </dsp:nvSpPr>
      <dsp:spPr>
        <a:xfrm>
          <a:off x="0" y="640844"/>
          <a:ext cx="4416423" cy="877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22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Between the posterior hyaloid and inner limiting membrane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Horizontal level of the upper edge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40844"/>
        <a:ext cx="4416423" cy="87768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1A557-5E1C-47A3-B6B0-73419E3E4A82}">
      <dsp:nvSpPr>
        <dsp:cNvPr id="0" name=""/>
        <dsp:cNvSpPr/>
      </dsp:nvSpPr>
      <dsp:spPr>
        <a:xfrm>
          <a:off x="0" y="10352"/>
          <a:ext cx="4416425" cy="5095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3. Sub-retinal hemorrhages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875" y="35227"/>
        <a:ext cx="4366675" cy="459825"/>
      </dsp:txXfrm>
    </dsp:sp>
    <dsp:sp modelId="{206DAC8A-60F6-4D55-ACA0-23F504096209}">
      <dsp:nvSpPr>
        <dsp:cNvPr id="0" name=""/>
        <dsp:cNvSpPr/>
      </dsp:nvSpPr>
      <dsp:spPr>
        <a:xfrm>
          <a:off x="0" y="519927"/>
          <a:ext cx="4416425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22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Sub RPE space (Dark-red almost black color)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Choroidal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neovascular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membrane 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nAMD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19927"/>
        <a:ext cx="4416425" cy="61272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1A557-5E1C-47A3-B6B0-73419E3E4A82}">
      <dsp:nvSpPr>
        <dsp:cNvPr id="0" name=""/>
        <dsp:cNvSpPr/>
      </dsp:nvSpPr>
      <dsp:spPr>
        <a:xfrm>
          <a:off x="0" y="2205"/>
          <a:ext cx="4343400" cy="5852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HAEMORRHAGES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71" y="30776"/>
        <a:ext cx="4286258" cy="528145"/>
      </dsp:txXfrm>
    </dsp:sp>
    <dsp:sp modelId="{206DAC8A-60F6-4D55-ACA0-23F504096209}">
      <dsp:nvSpPr>
        <dsp:cNvPr id="0" name=""/>
        <dsp:cNvSpPr/>
      </dsp:nvSpPr>
      <dsp:spPr>
        <a:xfrm>
          <a:off x="0" y="587493"/>
          <a:ext cx="43434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Appearance depends on their localization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87493"/>
        <a:ext cx="4343400" cy="46368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217566-07F1-4918-A6D4-F3D8113FE5FE}">
      <dsp:nvSpPr>
        <dsp:cNvPr id="0" name=""/>
        <dsp:cNvSpPr/>
      </dsp:nvSpPr>
      <dsp:spPr>
        <a:xfrm>
          <a:off x="0" y="295"/>
          <a:ext cx="4495800" cy="542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"Cotton wool" spots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501" y="26796"/>
        <a:ext cx="4442798" cy="489878"/>
      </dsp:txXfrm>
    </dsp:sp>
    <dsp:sp modelId="{6F74745F-D11F-4AE0-B648-BAC21D118FBD}">
      <dsp:nvSpPr>
        <dsp:cNvPr id="0" name=""/>
        <dsp:cNvSpPr/>
      </dsp:nvSpPr>
      <dsp:spPr>
        <a:xfrm>
          <a:off x="0" y="543175"/>
          <a:ext cx="4495800" cy="1132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74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White appearance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Caused by capillary occlusion in the retinal nerve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fibre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layer → the interruption of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axoplasmic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flow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Sever retinal ischemia (DR, RVO)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43175"/>
        <a:ext cx="4495800" cy="113292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217566-07F1-4918-A6D4-F3D8113FE5FE}">
      <dsp:nvSpPr>
        <dsp:cNvPr id="0" name=""/>
        <dsp:cNvSpPr/>
      </dsp:nvSpPr>
      <dsp:spPr>
        <a:xfrm>
          <a:off x="0" y="4794"/>
          <a:ext cx="4495800" cy="580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Neovascularization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329" y="33123"/>
        <a:ext cx="4439142" cy="523662"/>
      </dsp:txXfrm>
    </dsp:sp>
    <dsp:sp modelId="{6F74745F-D11F-4AE0-B648-BAC21D118FBD}">
      <dsp:nvSpPr>
        <dsp:cNvPr id="0" name=""/>
        <dsp:cNvSpPr/>
      </dsp:nvSpPr>
      <dsp:spPr>
        <a:xfrm>
          <a:off x="0" y="585114"/>
          <a:ext cx="4495800" cy="1064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74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New vessels on the optic head (NVD) and along the course of the major vascular arcades (NVE-new vessels elsewhere)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>
              <a:latin typeface="Times New Roman" pitchFamily="18" charset="0"/>
              <a:cs typeface="Times New Roman" pitchFamily="18" charset="0"/>
            </a:rPr>
            <a:t>Severe retinal ischemia → increased  VEGF </a:t>
          </a:r>
        </a:p>
      </dsp:txBody>
      <dsp:txXfrm>
        <a:off x="0" y="585114"/>
        <a:ext cx="4495800" cy="106426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68E33-3200-4ADB-927C-6130B5A74A30}">
      <dsp:nvSpPr>
        <dsp:cNvPr id="0" name=""/>
        <dsp:cNvSpPr/>
      </dsp:nvSpPr>
      <dsp:spPr>
        <a:xfrm>
          <a:off x="0" y="660"/>
          <a:ext cx="449580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Intraretinal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microvascular abnormalities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IRMA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467" y="38127"/>
        <a:ext cx="4420866" cy="692586"/>
      </dsp:txXfrm>
    </dsp:sp>
    <dsp:sp modelId="{6AB85805-B228-4251-B727-5B98240B3935}">
      <dsp:nvSpPr>
        <dsp:cNvPr id="0" name=""/>
        <dsp:cNvSpPr/>
      </dsp:nvSpPr>
      <dsp:spPr>
        <a:xfrm>
          <a:off x="0" y="768180"/>
          <a:ext cx="4495800" cy="678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74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Adjacent to areas of capillary closure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Intraretinal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location,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absens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of leakage on FA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68180"/>
        <a:ext cx="4495800" cy="67896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5535F-7511-43B7-882B-82E1CCF5F29B}">
      <dsp:nvSpPr>
        <dsp:cNvPr id="0" name=""/>
        <dsp:cNvSpPr/>
      </dsp:nvSpPr>
      <dsp:spPr>
        <a:xfrm>
          <a:off x="0" y="12060"/>
          <a:ext cx="4495800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Epiretinal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membrane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43" y="41303"/>
        <a:ext cx="4437314" cy="540554"/>
      </dsp:txXfrm>
    </dsp:sp>
    <dsp:sp modelId="{66462A72-75E5-4B08-89D6-F40D92D6E00C}">
      <dsp:nvSpPr>
        <dsp:cNvPr id="0" name=""/>
        <dsp:cNvSpPr/>
      </dsp:nvSpPr>
      <dsp:spPr>
        <a:xfrm>
          <a:off x="0" y="611100"/>
          <a:ext cx="4495800" cy="97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74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Interruption of the inner limiting membrane → exit of proliferating glial cells from the retina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Vessels distortion, Retinal traction detachment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DR,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RVO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Idiopathic cellophane maculopathy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11100"/>
        <a:ext cx="4495800" cy="97704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00C41-ED29-4CCE-B553-883E406DBECF}">
      <dsp:nvSpPr>
        <dsp:cNvPr id="0" name=""/>
        <dsp:cNvSpPr/>
      </dsp:nvSpPr>
      <dsp:spPr>
        <a:xfrm>
          <a:off x="0" y="980"/>
          <a:ext cx="8763000" cy="561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Amsler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grid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415" y="28395"/>
        <a:ext cx="8708170" cy="5067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95AD3C-39DE-48D1-8045-0885CD0E6C0B}">
      <dsp:nvSpPr>
        <dsp:cNvPr id="0" name=""/>
        <dsp:cNvSpPr/>
      </dsp:nvSpPr>
      <dsp:spPr>
        <a:xfrm>
          <a:off x="0" y="1310"/>
          <a:ext cx="8763000" cy="7665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Topography of the retina: Pars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optica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retinae + Pars caeca retinae                                                                               (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Ora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serrata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: junction between retina - ciliary body)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422" y="38732"/>
        <a:ext cx="8688156" cy="691742"/>
      </dsp:txXfrm>
    </dsp:sp>
    <dsp:sp modelId="{6FC4B062-583B-4222-BF31-6617CC41ECBD}">
      <dsp:nvSpPr>
        <dsp:cNvPr id="0" name=""/>
        <dsp:cNvSpPr/>
      </dsp:nvSpPr>
      <dsp:spPr>
        <a:xfrm>
          <a:off x="0" y="777416"/>
          <a:ext cx="8763000" cy="5105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PARS OPTICA RETINAE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922" y="802338"/>
        <a:ext cx="8713156" cy="460682"/>
      </dsp:txXfrm>
    </dsp:sp>
    <dsp:sp modelId="{6382CE43-5F58-4E64-A424-A0A6E5A982B1}">
      <dsp:nvSpPr>
        <dsp:cNvPr id="0" name=""/>
        <dsp:cNvSpPr/>
      </dsp:nvSpPr>
      <dsp:spPr>
        <a:xfrm>
          <a:off x="0" y="1287943"/>
          <a:ext cx="8763000" cy="6919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225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1" i="1" kern="1200" dirty="0" smtClean="0">
              <a:latin typeface="Times New Roman" pitchFamily="18" charset="0"/>
              <a:cs typeface="Times New Roman" pitchFamily="18" charset="0"/>
            </a:rPr>
            <a:t>Ganglion cell layer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Macula 2 or more layers of ganglion cells, peripheral retina: 1 layer of ganglion cells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287943"/>
        <a:ext cx="8763000" cy="691946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47EEC-B82D-4896-AEA6-0CE48FEAF577}">
      <dsp:nvSpPr>
        <dsp:cNvPr id="0" name=""/>
        <dsp:cNvSpPr/>
      </dsp:nvSpPr>
      <dsp:spPr>
        <a:xfrm>
          <a:off x="0" y="8339"/>
          <a:ext cx="8763000" cy="753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Evaluates the 10° of visual field surrounding  fixation → it is primarily used for screening of macular disease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82" y="45121"/>
        <a:ext cx="8689436" cy="679916"/>
      </dsp:txXfrm>
    </dsp:sp>
    <dsp:sp modelId="{E12D849E-8E2C-4E29-A656-AA08670C38BD}">
      <dsp:nvSpPr>
        <dsp:cNvPr id="0" name=""/>
        <dsp:cNvSpPr/>
      </dsp:nvSpPr>
      <dsp:spPr>
        <a:xfrm>
          <a:off x="0" y="842459"/>
          <a:ext cx="8763000" cy="753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chart consists of a 10cm square divided into smaller 5mm squares (each small square subtends an angle of 1°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82" y="879241"/>
        <a:ext cx="8689436" cy="679916"/>
      </dsp:txXfrm>
    </dsp:sp>
    <dsp:sp modelId="{4961580B-F42C-485C-A11E-EAACDE5E842E}">
      <dsp:nvSpPr>
        <dsp:cNvPr id="0" name=""/>
        <dsp:cNvSpPr/>
      </dsp:nvSpPr>
      <dsp:spPr>
        <a:xfrm>
          <a:off x="0" y="1676580"/>
          <a:ext cx="8763000" cy="753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asked to look directly at the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dot and report any distortion, wavy lines, blurred area of blank spots anywhere on the grid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82" y="1713362"/>
        <a:ext cx="8689436" cy="67991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7F488D-36DA-415E-A239-47E655E7DC8D}">
      <dsp:nvSpPr>
        <dsp:cNvPr id="0" name=""/>
        <dsp:cNvSpPr/>
      </dsp:nvSpPr>
      <dsp:spPr>
        <a:xfrm>
          <a:off x="0" y="237"/>
          <a:ext cx="8915400" cy="4868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Fundus Fluorescein Angiography (FA)</a:t>
          </a:r>
          <a:endParaRPr lang="en-US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68" y="24005"/>
        <a:ext cx="8867864" cy="43935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787099-2EA4-459C-99CE-6A99693C11F3}">
      <dsp:nvSpPr>
        <dsp:cNvPr id="0" name=""/>
        <dsp:cNvSpPr/>
      </dsp:nvSpPr>
      <dsp:spPr>
        <a:xfrm>
          <a:off x="0" y="104538"/>
          <a:ext cx="4343398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Fluorescence is the property of certain molecules to emit light energy of a longer wavelength when stimulated by light of shorter wavelength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163937"/>
        <a:ext cx="4224600" cy="1098002"/>
      </dsp:txXfrm>
    </dsp:sp>
    <dsp:sp modelId="{D67D94DF-F534-4867-B92B-1356EF940C7F}">
      <dsp:nvSpPr>
        <dsp:cNvPr id="0" name=""/>
        <dsp:cNvSpPr/>
      </dsp:nvSpPr>
      <dsp:spPr>
        <a:xfrm>
          <a:off x="0" y="1321338"/>
          <a:ext cx="4343398" cy="1244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Two types of filters:                                      Blue excitation filter (490nm blue part of spectrum)                                                 Yellow-green barrier filter  (530nm green portion of spectrum)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321338"/>
        <a:ext cx="4343398" cy="1244587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5DD54-30E4-49E5-B28B-C4FDB418E93B}">
      <dsp:nvSpPr>
        <dsp:cNvPr id="0" name=""/>
        <dsp:cNvSpPr/>
      </dsp:nvSpPr>
      <dsp:spPr>
        <a:xfrm>
          <a:off x="0" y="150"/>
          <a:ext cx="441960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Photographic technique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381" y="38531"/>
        <a:ext cx="4342838" cy="709478"/>
      </dsp:txXfrm>
    </dsp:sp>
    <dsp:sp modelId="{7DCD84D3-3D6F-45ED-832B-F4176C4B80D1}">
      <dsp:nvSpPr>
        <dsp:cNvPr id="0" name=""/>
        <dsp:cNvSpPr/>
      </dsp:nvSpPr>
      <dsp:spPr>
        <a:xfrm>
          <a:off x="0" y="786390"/>
          <a:ext cx="4419600" cy="1651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patient is seated in front of the camera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Fluorescein 5-10ml of a 10% solution is injected into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anterocubital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vein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Photograph are taken at 1-second interval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betwee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5-25 sec after injection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86390"/>
        <a:ext cx="4419600" cy="165186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4E51B-F5DD-4F04-B426-F9A123AEC85F}">
      <dsp:nvSpPr>
        <dsp:cNvPr id="0" name=""/>
        <dsp:cNvSpPr/>
      </dsp:nvSpPr>
      <dsp:spPr>
        <a:xfrm>
          <a:off x="0" y="4348"/>
          <a:ext cx="441960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outer blood-retinal barrier (BRB)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070" y="35418"/>
        <a:ext cx="4357460" cy="574340"/>
      </dsp:txXfrm>
    </dsp:sp>
    <dsp:sp modelId="{976E6280-9A4A-485F-ADB7-5FCAACDD3C31}">
      <dsp:nvSpPr>
        <dsp:cNvPr id="0" name=""/>
        <dsp:cNvSpPr/>
      </dsp:nvSpPr>
      <dsp:spPr>
        <a:xfrm>
          <a:off x="0" y="640828"/>
          <a:ext cx="4419600" cy="7565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Tight junctional complexes (zonula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occludens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adherens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which are located between RPE cells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40828"/>
        <a:ext cx="4419600" cy="756585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4E51B-F5DD-4F04-B426-F9A123AEC85F}">
      <dsp:nvSpPr>
        <dsp:cNvPr id="0" name=""/>
        <dsp:cNvSpPr/>
      </dsp:nvSpPr>
      <dsp:spPr>
        <a:xfrm>
          <a:off x="0" y="4348"/>
          <a:ext cx="4391891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inner blood-retinal barrier (BRB)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070" y="35418"/>
        <a:ext cx="4329751" cy="574340"/>
      </dsp:txXfrm>
    </dsp:sp>
    <dsp:sp modelId="{976E6280-9A4A-485F-ADB7-5FCAACDD3C31}">
      <dsp:nvSpPr>
        <dsp:cNvPr id="0" name=""/>
        <dsp:cNvSpPr/>
      </dsp:nvSpPr>
      <dsp:spPr>
        <a:xfrm>
          <a:off x="0" y="640828"/>
          <a:ext cx="4391891" cy="7565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44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Tight junctional complexes (zonula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occludens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 between retinal capillary endothelial  cells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40828"/>
        <a:ext cx="4391891" cy="756585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4E51B-F5DD-4F04-B426-F9A123AEC85F}">
      <dsp:nvSpPr>
        <dsp:cNvPr id="0" name=""/>
        <dsp:cNvSpPr/>
      </dsp:nvSpPr>
      <dsp:spPr>
        <a:xfrm>
          <a:off x="0" y="10072"/>
          <a:ext cx="8839200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70-85% of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fluoresceine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molecules bind to serum albumins and the rest remain unbound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726" y="44798"/>
        <a:ext cx="8769748" cy="641908"/>
      </dsp:txXfrm>
    </dsp:sp>
    <dsp:sp modelId="{976E6280-9A4A-485F-ADB7-5FCAACDD3C31}">
      <dsp:nvSpPr>
        <dsp:cNvPr id="0" name=""/>
        <dsp:cNvSpPr/>
      </dsp:nvSpPr>
      <dsp:spPr>
        <a:xfrm>
          <a:off x="0" y="721432"/>
          <a:ext cx="8839200" cy="766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64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walls of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choriocapillaris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contain multiple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fenestratuions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through which free (but not bound) fluorescein molecules are able to pass into extravascular space and also across Bruch‘s membrane but RPE prevent its passage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21432"/>
        <a:ext cx="8839200" cy="766935"/>
      </dsp:txXfrm>
    </dsp:sp>
    <dsp:sp modelId="{0E8590F6-D773-40C8-BFB6-250B37FDDE67}">
      <dsp:nvSpPr>
        <dsp:cNvPr id="0" name=""/>
        <dsp:cNvSpPr/>
      </dsp:nvSpPr>
      <dsp:spPr>
        <a:xfrm>
          <a:off x="0" y="1488367"/>
          <a:ext cx="8839200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Normally, neither bound nor free fluorescein molecules can pass through outer and inner BRB Any passage of fluorescein across them is therefore abnormal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726" y="1523093"/>
        <a:ext cx="8769748" cy="641908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7E1A7-705A-4653-9829-50B603D5B88A}">
      <dsp:nvSpPr>
        <dsp:cNvPr id="0" name=""/>
        <dsp:cNvSpPr/>
      </dsp:nvSpPr>
      <dsp:spPr>
        <a:xfrm>
          <a:off x="0" y="293523"/>
          <a:ext cx="2133600" cy="1977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angiogram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consits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of 4 overlapping phases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6524" y="390047"/>
        <a:ext cx="1940552" cy="1784252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7E1FA-C20C-43CE-8A9D-E1DF40A71E69}">
      <dsp:nvSpPr>
        <dsp:cNvPr id="0" name=""/>
        <dsp:cNvSpPr/>
      </dsp:nvSpPr>
      <dsp:spPr>
        <a:xfrm>
          <a:off x="0" y="1678"/>
          <a:ext cx="8610600" cy="885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1: </a:t>
          </a:r>
          <a:r>
            <a:rPr lang="en-US" sz="2000" b="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the pre-arterial phase during which the choroidal circulation is filling but no dye has reached the retinal arteries</a:t>
          </a:r>
          <a:endParaRPr lang="en-US" sz="2000" b="0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27" y="44905"/>
        <a:ext cx="8524146" cy="799049"/>
      </dsp:txXfrm>
    </dsp:sp>
    <dsp:sp modelId="{756965A3-D2BD-416E-A82A-2DE6A6FF3BCC}">
      <dsp:nvSpPr>
        <dsp:cNvPr id="0" name=""/>
        <dsp:cNvSpPr/>
      </dsp:nvSpPr>
      <dsp:spPr>
        <a:xfrm>
          <a:off x="0" y="899191"/>
          <a:ext cx="8610600" cy="885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2: </a:t>
          </a:r>
          <a:r>
            <a:rPr lang="en-US" sz="2000" b="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the arterial phase which follows 1 second after the pre-arterial phase  and extends from the first appearance of dye in the arteries until the whole arterial circulation is filled</a:t>
          </a:r>
          <a:r>
            <a:rPr lang="sr-Cyrl-CS" sz="2000" b="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2000" b="0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27" y="942418"/>
        <a:ext cx="8524146" cy="799049"/>
      </dsp:txXfrm>
    </dsp:sp>
    <dsp:sp modelId="{D8AE8F53-7BA2-4389-904E-D219330C1E1C}">
      <dsp:nvSpPr>
        <dsp:cNvPr id="0" name=""/>
        <dsp:cNvSpPr/>
      </dsp:nvSpPr>
      <dsp:spPr>
        <a:xfrm>
          <a:off x="0" y="1796704"/>
          <a:ext cx="8610600" cy="885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3:the </a:t>
          </a:r>
          <a:r>
            <a:rPr lang="en-US" sz="2000" b="1" kern="1200" dirty="0" err="1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arterio-venonous</a:t>
          </a:r>
          <a:r>
            <a:rPr lang="en-US" sz="20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(capillary) phase which is characterized by complete filling of the arteries and capillaries with early lamellar flow in the veins</a:t>
          </a:r>
          <a:endParaRPr lang="en-US" sz="2000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27" y="1839931"/>
        <a:ext cx="8524146" cy="799049"/>
      </dsp:txXfrm>
    </dsp:sp>
    <dsp:sp modelId="{80AC1EFB-ED1D-4360-A82B-19FBD358D12B}">
      <dsp:nvSpPr>
        <dsp:cNvPr id="0" name=""/>
        <dsp:cNvSpPr/>
      </dsp:nvSpPr>
      <dsp:spPr>
        <a:xfrm>
          <a:off x="0" y="2694217"/>
          <a:ext cx="8610600" cy="8855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Phase 4: the venous phase which can be further subdivided into early (lamellar venous flow), mid (almost complete) and late  (complete venous filling) stages </a:t>
          </a:r>
          <a:endParaRPr lang="en-US" sz="3100" kern="1200" dirty="0"/>
        </a:p>
      </dsp:txBody>
      <dsp:txXfrm>
        <a:off x="43227" y="2737444"/>
        <a:ext cx="8524146" cy="799049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268D3-1F0D-44FD-A640-4AA89FA22F13}">
      <dsp:nvSpPr>
        <dsp:cNvPr id="0" name=""/>
        <dsp:cNvSpPr/>
      </dsp:nvSpPr>
      <dsp:spPr>
        <a:xfrm>
          <a:off x="0" y="187"/>
          <a:ext cx="8229600" cy="5424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Abnormal Angiogram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78" y="26665"/>
        <a:ext cx="8176644" cy="4894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E1E49-129A-4144-882A-0E8206422EBB}">
      <dsp:nvSpPr>
        <dsp:cNvPr id="0" name=""/>
        <dsp:cNvSpPr/>
      </dsp:nvSpPr>
      <dsp:spPr>
        <a:xfrm>
          <a:off x="0" y="13557"/>
          <a:ext cx="4038600" cy="9770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>
              <a:latin typeface="Times New Roman" pitchFamily="18" charset="0"/>
              <a:cs typeface="Times New Roman" pitchFamily="18" charset="0"/>
            </a:rPr>
            <a:t>Central retina </a:t>
          </a:r>
          <a:r>
            <a:rPr lang="sr-Cyrl-CS" sz="1800" b="1" i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1800" b="1" i="1" kern="1200" dirty="0" smtClean="0">
              <a:latin typeface="Times New Roman" pitchFamily="18" charset="0"/>
              <a:cs typeface="Times New Roman" pitchFamily="18" charset="0"/>
            </a:rPr>
            <a:t>(Macula </a:t>
          </a:r>
          <a:r>
            <a:rPr lang="en-US" sz="1800" b="1" i="1" kern="1200" dirty="0" err="1" smtClean="0">
              <a:latin typeface="Times New Roman" pitchFamily="18" charset="0"/>
              <a:cs typeface="Times New Roman" pitchFamily="18" charset="0"/>
            </a:rPr>
            <a:t>lutea</a:t>
          </a:r>
          <a:r>
            <a:rPr lang="en-US" sz="1800" b="1" i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695" y="61252"/>
        <a:ext cx="3943210" cy="881655"/>
      </dsp:txXfrm>
    </dsp:sp>
    <dsp:sp modelId="{6B34A5C6-DDF3-4AC7-A305-66F5B264800C}">
      <dsp:nvSpPr>
        <dsp:cNvPr id="0" name=""/>
        <dsp:cNvSpPr/>
      </dsp:nvSpPr>
      <dsp:spPr>
        <a:xfrm>
          <a:off x="0" y="990602"/>
          <a:ext cx="4038600" cy="97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226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Visual acuity and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Colour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vision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Photopic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vision (at bright, light levels)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990602"/>
        <a:ext cx="4038600" cy="97704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E9CE2E-A2B2-4FC1-91FD-0FC3CF086B47}">
      <dsp:nvSpPr>
        <dsp:cNvPr id="0" name=""/>
        <dsp:cNvSpPr/>
      </dsp:nvSpPr>
      <dsp:spPr>
        <a:xfrm>
          <a:off x="0" y="2490"/>
          <a:ext cx="4191000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Hyper-fluorescence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295" y="41785"/>
        <a:ext cx="4112410" cy="726370"/>
      </dsp:txXfrm>
    </dsp:sp>
    <dsp:sp modelId="{F3E7481E-BA87-40D6-9AD2-FB240C5E0D79}">
      <dsp:nvSpPr>
        <dsp:cNvPr id="0" name=""/>
        <dsp:cNvSpPr/>
      </dsp:nvSpPr>
      <dsp:spPr>
        <a:xfrm>
          <a:off x="0" y="807450"/>
          <a:ext cx="4191000" cy="23142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 RPE “window” defect : atrophy of the overlying RPE cells with unmasking of background choroidal fluorescence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 of dye: breakdown of inner BRB, from retinal or choroidal new vessels 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Pooling of dye: under RPE detachment or in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subretinal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space caused by a breakdown of the outer BRB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07450"/>
        <a:ext cx="4191000" cy="2314260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74A41-B1E9-4BAF-8B65-FFC48A542DA3}">
      <dsp:nvSpPr>
        <dsp:cNvPr id="0" name=""/>
        <dsp:cNvSpPr/>
      </dsp:nvSpPr>
      <dsp:spPr>
        <a:xfrm>
          <a:off x="0" y="6268"/>
          <a:ext cx="4267200" cy="770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Hypo-fluorescence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588" y="43856"/>
        <a:ext cx="4192024" cy="694828"/>
      </dsp:txXfrm>
    </dsp:sp>
    <dsp:sp modelId="{3A4E76D7-3702-48E1-8E12-DD81A745B985}">
      <dsp:nvSpPr>
        <dsp:cNvPr id="0" name=""/>
        <dsp:cNvSpPr/>
      </dsp:nvSpPr>
      <dsp:spPr>
        <a:xfrm>
          <a:off x="0" y="776273"/>
          <a:ext cx="4267200" cy="2341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Increased density of pigment (xanthophyll in the sensory retina, melanin in the RPE), deposition of abnormal materials (hard  exudates in the sensory retina, lipofuscin in Best‘s diseases) and blood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Obstruction of retinal circulation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Loss of vascular tissue as in severe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myiopic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degeneration or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choroidermia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76273"/>
        <a:ext cx="4267200" cy="2341657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2AC43E-C3EF-48B9-9238-F63ECBA1D959}">
      <dsp:nvSpPr>
        <dsp:cNvPr id="0" name=""/>
        <dsp:cNvSpPr/>
      </dsp:nvSpPr>
      <dsp:spPr>
        <a:xfrm rot="5400000">
          <a:off x="4561858" y="-2037744"/>
          <a:ext cx="1628769" cy="570585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OPTICAL REFLECTIVITY                           Difference in optical reflectivity of tissue microstructures of different retinal layers RESOLUTION 5-7µm - Histological accuracy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523318" y="80306"/>
        <a:ext cx="5626340" cy="1469749"/>
      </dsp:txXfrm>
    </dsp:sp>
    <dsp:sp modelId="{CFB46FD1-B4E9-4E9C-B17A-75AA3509C062}">
      <dsp:nvSpPr>
        <dsp:cNvPr id="0" name=""/>
        <dsp:cNvSpPr/>
      </dsp:nvSpPr>
      <dsp:spPr>
        <a:xfrm>
          <a:off x="431" y="796"/>
          <a:ext cx="2522886" cy="16287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OCT 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Optical Coherence Tomography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941" y="80306"/>
        <a:ext cx="2363866" cy="1469749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C489B-BFE3-4602-B2F5-C7FE5FE3D321}">
      <dsp:nvSpPr>
        <dsp:cNvPr id="0" name=""/>
        <dsp:cNvSpPr/>
      </dsp:nvSpPr>
      <dsp:spPr>
        <a:xfrm rot="5400000">
          <a:off x="4450766" y="-3089477"/>
          <a:ext cx="1142998" cy="732195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thickness: 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Central Subfield Thickness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(CST) 1mm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: pathological </a:t>
          </a:r>
          <a:r>
            <a:rPr lang="en-US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SCT </a:t>
          </a:r>
          <a:r>
            <a:rPr lang="sr-Latn-RS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&gt;</a:t>
          </a:r>
          <a:r>
            <a:rPr lang="en-US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305µm for men</a:t>
          </a:r>
          <a:r>
            <a:rPr lang="pl-PL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CST</a:t>
          </a:r>
          <a:r>
            <a:rPr lang="pl-PL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&gt;290µm</a:t>
          </a:r>
          <a:r>
            <a:rPr lang="en-US" alt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 women 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Assessment of retinal architecture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361288" y="55798"/>
        <a:ext cx="7266158" cy="1031404"/>
      </dsp:txXfrm>
    </dsp:sp>
    <dsp:sp modelId="{60226D80-BB2A-454E-AEA8-FE72211863C4}">
      <dsp:nvSpPr>
        <dsp:cNvPr id="0" name=""/>
        <dsp:cNvSpPr/>
      </dsp:nvSpPr>
      <dsp:spPr>
        <a:xfrm>
          <a:off x="3557" y="558"/>
          <a:ext cx="1357730" cy="11418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OCT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299" y="56300"/>
        <a:ext cx="1246246" cy="1030399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1D0B5-55DB-47A9-8E9F-4AD7AF4696B2}">
      <dsp:nvSpPr>
        <dsp:cNvPr id="0" name=""/>
        <dsp:cNvSpPr/>
      </dsp:nvSpPr>
      <dsp:spPr>
        <a:xfrm>
          <a:off x="0" y="149219"/>
          <a:ext cx="8534400" cy="849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Diabetes affects between 1 and 2% of the population; It is estimated that in 2025 the number of diabetics in the world will be 350 million</a:t>
          </a:r>
          <a:endParaRPr lang="en-US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465" y="190684"/>
        <a:ext cx="8451470" cy="766490"/>
      </dsp:txXfrm>
    </dsp:sp>
    <dsp:sp modelId="{5CF40073-9423-4C7A-BBDC-F3FD2DC6C348}">
      <dsp:nvSpPr>
        <dsp:cNvPr id="0" name=""/>
        <dsp:cNvSpPr/>
      </dsp:nvSpPr>
      <dsp:spPr>
        <a:xfrm>
          <a:off x="0" y="1061999"/>
          <a:ext cx="8534400" cy="849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itchFamily="18" charset="0"/>
              <a:cs typeface="Times New Roman" pitchFamily="18" charset="0"/>
            </a:rPr>
            <a:t>The prevalence of DR is higher in Insulin-dependent diabetes (IDD) 40% than in Non-insulin-dependent diabetes (NIDD) 20%</a:t>
          </a:r>
          <a:endParaRPr lang="en-US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465" y="1103464"/>
        <a:ext cx="8451470" cy="766490"/>
      </dsp:txXfrm>
    </dsp:sp>
    <dsp:sp modelId="{B7E8FE61-A297-4D1D-9116-CAF7578D1887}">
      <dsp:nvSpPr>
        <dsp:cNvPr id="0" name=""/>
        <dsp:cNvSpPr/>
      </dsp:nvSpPr>
      <dsp:spPr>
        <a:xfrm>
          <a:off x="0" y="1968739"/>
          <a:ext cx="8534400" cy="849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blindness is 25 times more common in diabetics than in the general population i.e. diabetes causes 12-25% of all cases of blindness</a:t>
          </a:r>
          <a:endParaRPr lang="en-US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465" y="2010204"/>
        <a:ext cx="8451470" cy="766490"/>
      </dsp:txXfrm>
    </dsp:sp>
    <dsp:sp modelId="{E2CE44F9-0B4E-4BAE-8400-5AD66756B00F}">
      <dsp:nvSpPr>
        <dsp:cNvPr id="0" name=""/>
        <dsp:cNvSpPr/>
      </dsp:nvSpPr>
      <dsp:spPr>
        <a:xfrm>
          <a:off x="0" y="2884028"/>
          <a:ext cx="8534400" cy="8494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USA: DR causes 24,000 new cases of blindness every year, i.e. DR is responsible for every 12% of new cases of blindness annually</a:t>
          </a:r>
          <a:endParaRPr lang="en-US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465" y="2925493"/>
        <a:ext cx="8451470" cy="766490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A373AF-1E1F-4E6D-975A-020D305FB176}">
      <dsp:nvSpPr>
        <dsp:cNvPr id="0" name=""/>
        <dsp:cNvSpPr/>
      </dsp:nvSpPr>
      <dsp:spPr>
        <a:xfrm>
          <a:off x="0" y="15570"/>
          <a:ext cx="4537364" cy="1179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Diabetic Retinopathy                    DR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572" y="73142"/>
        <a:ext cx="4422220" cy="1064216"/>
      </dsp:txXfrm>
    </dsp:sp>
    <dsp:sp modelId="{CBB2AEF5-23E7-4F18-82EE-41B483FD8FA6}">
      <dsp:nvSpPr>
        <dsp:cNvPr id="0" name=""/>
        <dsp:cNvSpPr/>
      </dsp:nvSpPr>
      <dsp:spPr>
        <a:xfrm>
          <a:off x="0" y="1194930"/>
          <a:ext cx="4537364" cy="1304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6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The most common cause of blindness in individual between the ages of 20 to 65 years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194930"/>
        <a:ext cx="4537364" cy="1304100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8901CF-5E04-4A6A-85B4-0125D2197F24}">
      <dsp:nvSpPr>
        <dsp:cNvPr id="0" name=""/>
        <dsp:cNvSpPr/>
      </dsp:nvSpPr>
      <dsp:spPr>
        <a:xfrm rot="5400000">
          <a:off x="4558437" y="-1808800"/>
          <a:ext cx="2239958" cy="6009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THE DURATION OF DIABETS</a:t>
          </a:r>
          <a:endParaRPr lang="en-US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METABOLIC CONTROL</a:t>
          </a:r>
          <a:endParaRPr lang="en-US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MISCELLANEOUS FACTORS</a:t>
          </a:r>
          <a:r>
            <a:rPr lang="sr-Cyrl-CS" sz="2000" b="1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                       (Systemic hypertension, renal disease, anemia, pregnancy)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673435" y="185548"/>
        <a:ext cx="5900616" cy="2021266"/>
      </dsp:txXfrm>
    </dsp:sp>
    <dsp:sp modelId="{B2D68AC8-ADC6-4806-8859-90BD44FEFB5B}">
      <dsp:nvSpPr>
        <dsp:cNvPr id="0" name=""/>
        <dsp:cNvSpPr/>
      </dsp:nvSpPr>
      <dsp:spPr>
        <a:xfrm>
          <a:off x="3401" y="0"/>
          <a:ext cx="2670034" cy="2392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itchFamily="18" charset="0"/>
              <a:cs typeface="Times New Roman" pitchFamily="18" charset="0"/>
            </a:rPr>
            <a:t>RISK FACTORS FOR DR</a:t>
          </a:r>
          <a:endParaRPr lang="en-US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0186" y="116785"/>
        <a:ext cx="2436464" cy="2158792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936ACE-778A-43E4-B5AA-9C40081BF71A}">
      <dsp:nvSpPr>
        <dsp:cNvPr id="0" name=""/>
        <dsp:cNvSpPr/>
      </dsp:nvSpPr>
      <dsp:spPr>
        <a:xfrm>
          <a:off x="0" y="98466"/>
          <a:ext cx="4191000" cy="23842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/>
              <a:cs typeface="Times New Roman"/>
            </a:rPr>
            <a:t>The incidence of DR                           &gt;</a:t>
          </a:r>
          <a:r>
            <a:rPr lang="sr-Cyrl-CS" sz="2400" kern="1200" dirty="0" smtClean="0">
              <a:latin typeface="Times New Roman"/>
              <a:cs typeface="Times New Roman"/>
            </a:rPr>
            <a:t>5 </a:t>
          </a:r>
          <a:r>
            <a:rPr lang="en-US" sz="2400" kern="1200" dirty="0" smtClean="0">
              <a:latin typeface="Times New Roman"/>
              <a:cs typeface="Times New Roman"/>
            </a:rPr>
            <a:t>years</a:t>
          </a:r>
          <a:r>
            <a:rPr lang="sr-Cyrl-CS" sz="2400" kern="1200" dirty="0" smtClean="0">
              <a:latin typeface="Times New Roman"/>
              <a:cs typeface="Times New Roman"/>
            </a:rPr>
            <a:t>: 1-5%              </a:t>
          </a:r>
          <a:r>
            <a:rPr lang="en-US" sz="2400" kern="1200" dirty="0" smtClean="0">
              <a:latin typeface="Times New Roman"/>
              <a:cs typeface="Times New Roman"/>
            </a:rPr>
            <a:t>                </a:t>
          </a:r>
          <a:r>
            <a:rPr lang="sr-Cyrl-CS" sz="2400" kern="1200" dirty="0" smtClean="0">
              <a:latin typeface="Times New Roman"/>
              <a:cs typeface="Times New Roman"/>
            </a:rPr>
            <a:t> </a:t>
          </a:r>
          <a:r>
            <a:rPr lang="en-US" sz="2400" kern="1200" dirty="0" smtClean="0">
              <a:latin typeface="Times New Roman"/>
              <a:cs typeface="Times New Roman"/>
            </a:rPr>
            <a:t>&gt;</a:t>
          </a:r>
          <a:r>
            <a:rPr lang="sr-Cyrl-CS" sz="2400" kern="1200" dirty="0" smtClean="0">
              <a:latin typeface="Times New Roman"/>
              <a:cs typeface="Times New Roman"/>
            </a:rPr>
            <a:t>10</a:t>
          </a:r>
          <a:r>
            <a:rPr lang="en-US" sz="2400" kern="1200" dirty="0" smtClean="0">
              <a:latin typeface="Times New Roman"/>
              <a:cs typeface="Times New Roman"/>
            </a:rPr>
            <a:t> years </a:t>
          </a:r>
          <a:r>
            <a:rPr lang="sr-Cyrl-CS" sz="2400" kern="1200" dirty="0" smtClean="0">
              <a:latin typeface="Times New Roman"/>
              <a:cs typeface="Times New Roman"/>
            </a:rPr>
            <a:t>: 40%                      &gt;15-25 </a:t>
          </a:r>
          <a:r>
            <a:rPr lang="en-US" sz="2400" kern="1200" dirty="0" smtClean="0">
              <a:latin typeface="Times New Roman"/>
              <a:cs typeface="Times New Roman"/>
            </a:rPr>
            <a:t>years</a:t>
          </a:r>
          <a:r>
            <a:rPr lang="sr-Cyrl-CS" sz="2400" kern="1200" dirty="0" smtClean="0">
              <a:latin typeface="Times New Roman"/>
              <a:cs typeface="Times New Roman"/>
            </a:rPr>
            <a:t>: 60%               </a:t>
          </a:r>
          <a:r>
            <a:rPr lang="en-US" sz="2400" kern="1200" dirty="0" smtClean="0">
              <a:latin typeface="Times New Roman"/>
              <a:cs typeface="Times New Roman"/>
            </a:rPr>
            <a:t>&gt;</a:t>
          </a:r>
          <a:r>
            <a:rPr lang="sr-Cyrl-CS" sz="2400" kern="1200" dirty="0" smtClean="0">
              <a:latin typeface="Times New Roman"/>
              <a:cs typeface="Times New Roman"/>
            </a:rPr>
            <a:t>30 </a:t>
          </a:r>
          <a:r>
            <a:rPr lang="en-US" sz="2400" kern="1200" dirty="0" smtClean="0">
              <a:latin typeface="Times New Roman"/>
              <a:cs typeface="Times New Roman"/>
            </a:rPr>
            <a:t>years</a:t>
          </a:r>
          <a:r>
            <a:rPr lang="sr-Cyrl-CS" sz="2400" kern="1200" dirty="0" smtClean="0">
              <a:latin typeface="Times New Roman"/>
              <a:cs typeface="Times New Roman"/>
            </a:rPr>
            <a:t>: 80</a:t>
          </a:r>
          <a:r>
            <a:rPr lang="en-US" sz="2400" kern="1200" dirty="0" smtClean="0">
              <a:latin typeface="Times New Roman"/>
              <a:cs typeface="Times New Roman"/>
            </a:rPr>
            <a:t>-</a:t>
          </a:r>
          <a:r>
            <a:rPr lang="sr-Cyrl-CS" sz="2400" kern="1200" dirty="0" smtClean="0">
              <a:latin typeface="Times New Roman"/>
              <a:cs typeface="Times New Roman"/>
            </a:rPr>
            <a:t>9</a:t>
          </a:r>
          <a:r>
            <a:rPr lang="en-US" sz="2400" kern="1200" dirty="0" smtClean="0">
              <a:latin typeface="Times New Roman"/>
              <a:cs typeface="Times New Roman"/>
            </a:rPr>
            <a:t>0</a:t>
          </a:r>
          <a:r>
            <a:rPr lang="sr-Cyrl-CS" sz="2400" kern="1200" dirty="0" smtClean="0">
              <a:latin typeface="Times New Roman"/>
              <a:cs typeface="Times New Roman"/>
            </a:rPr>
            <a:t>%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6390" y="214856"/>
        <a:ext cx="3958220" cy="2151487"/>
      </dsp:txXfrm>
    </dsp:sp>
    <dsp:sp modelId="{5469E186-F32B-4329-84A3-F482BA64B948}">
      <dsp:nvSpPr>
        <dsp:cNvPr id="0" name=""/>
        <dsp:cNvSpPr/>
      </dsp:nvSpPr>
      <dsp:spPr>
        <a:xfrm>
          <a:off x="0" y="2482733"/>
          <a:ext cx="41910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13970" rIns="78232" bIns="1397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smtClean="0">
              <a:latin typeface="Times New Roman" pitchFamily="18" charset="0"/>
              <a:cs typeface="Times New Roman" pitchFamily="18" charset="0"/>
            </a:rPr>
            <a:t>Boker T. Diabetic retinopathy-Overview and epidemiologigal approach. Focus on Diabetic Retinopathy 1995; 2:57</a:t>
          </a:r>
          <a:endParaRPr lang="en-US" sz="1100" kern="120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100" kern="1200">
            <a:latin typeface="Times New Roman" pitchFamily="18" charset="0"/>
            <a:cs typeface="Times New Roman" pitchFamily="18" charset="0"/>
          </a:endParaRPr>
        </a:p>
      </dsp:txBody>
      <dsp:txXfrm>
        <a:off x="0" y="2482733"/>
        <a:ext cx="4191000" cy="1076400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2639C-CA71-4FFF-A99C-3168955DBC39}">
      <dsp:nvSpPr>
        <dsp:cNvPr id="0" name=""/>
        <dsp:cNvSpPr/>
      </dsp:nvSpPr>
      <dsp:spPr>
        <a:xfrm>
          <a:off x="0" y="0"/>
          <a:ext cx="4267200" cy="23125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Good metabolic control will not prevent DR although it may delay and slow 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its development                        </a:t>
          </a: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DCCT</a:t>
          </a:r>
          <a:r>
            <a:rPr lang="sr-Cyrl-CS" sz="2000" b="1" i="1" kern="12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 UPKDS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                   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         </a:t>
          </a:r>
          <a:r>
            <a:rPr lang="sr-Latn-CS" sz="2400" kern="1200" dirty="0" smtClean="0">
              <a:latin typeface="Times New Roman"/>
              <a:cs typeface="Times New Roman"/>
            </a:rPr>
            <a:t>↓</a:t>
          </a:r>
          <a:r>
            <a:rPr lang="en-US" sz="2400" kern="1200" dirty="0" smtClean="0">
              <a:latin typeface="Times New Roman"/>
              <a:cs typeface="Times New Roman"/>
            </a:rPr>
            <a:t>onset</a:t>
          </a:r>
          <a:r>
            <a:rPr lang="sr-Cyrl-CS" sz="2400" kern="1200" dirty="0" smtClean="0">
              <a:latin typeface="Times New Roman"/>
              <a:cs typeface="Times New Roman"/>
            </a:rPr>
            <a:t> </a:t>
          </a:r>
          <a:r>
            <a:rPr lang="en-US" sz="2400" kern="1200" dirty="0" smtClean="0">
              <a:latin typeface="Times New Roman"/>
              <a:cs typeface="Times New Roman"/>
            </a:rPr>
            <a:t>DR</a:t>
          </a:r>
          <a:r>
            <a:rPr lang="sr-Cyrl-CS" sz="2400" kern="1200" dirty="0" smtClean="0">
              <a:latin typeface="Times New Roman"/>
              <a:cs typeface="Times New Roman"/>
            </a:rPr>
            <a:t>: </a:t>
          </a:r>
          <a:r>
            <a:rPr lang="sr-Cyrl-CS" sz="2400" b="1" kern="1200" dirty="0" smtClean="0">
              <a:latin typeface="Times New Roman"/>
              <a:cs typeface="Times New Roman"/>
            </a:rPr>
            <a:t>76%  </a:t>
          </a:r>
          <a:r>
            <a:rPr lang="en-US" sz="2400" b="1" kern="1200" dirty="0" smtClean="0">
              <a:latin typeface="Times New Roman"/>
              <a:cs typeface="Times New Roman"/>
            </a:rPr>
            <a:t>                  </a:t>
          </a:r>
          <a:r>
            <a:rPr lang="sr-Cyrl-CS" sz="2400" b="1" kern="1200" dirty="0" smtClean="0">
              <a:latin typeface="Times New Roman"/>
              <a:cs typeface="Times New Roman"/>
            </a:rPr>
            <a:t>↓</a:t>
          </a:r>
          <a:r>
            <a:rPr lang="en-US" sz="2400" b="0" kern="1200" dirty="0" smtClean="0">
              <a:latin typeface="Times New Roman"/>
              <a:cs typeface="Times New Roman"/>
            </a:rPr>
            <a:t>progression</a:t>
          </a:r>
          <a:r>
            <a:rPr lang="sr-Cyrl-CS" sz="2400" kern="1200" dirty="0" smtClean="0">
              <a:latin typeface="Times New Roman"/>
              <a:cs typeface="Times New Roman"/>
            </a:rPr>
            <a:t> </a:t>
          </a:r>
          <a:r>
            <a:rPr lang="en-US" sz="2400" kern="1200" dirty="0" smtClean="0">
              <a:latin typeface="Times New Roman"/>
              <a:cs typeface="Times New Roman"/>
            </a:rPr>
            <a:t>DR</a:t>
          </a:r>
          <a:r>
            <a:rPr lang="sr-Cyrl-CS" sz="2400" kern="1200" dirty="0" smtClean="0">
              <a:latin typeface="Times New Roman"/>
              <a:cs typeface="Times New Roman"/>
            </a:rPr>
            <a:t>: </a:t>
          </a:r>
          <a:r>
            <a:rPr lang="sr-Cyrl-CS" sz="2400" b="1" kern="1200" dirty="0" smtClean="0">
              <a:latin typeface="Times New Roman"/>
              <a:cs typeface="Times New Roman"/>
            </a:rPr>
            <a:t>54%</a:t>
          </a:r>
          <a:endParaRPr lang="en-US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2891" y="112891"/>
        <a:ext cx="4041418" cy="2086803"/>
      </dsp:txXfrm>
    </dsp:sp>
    <dsp:sp modelId="{73B782DD-1D76-43F7-8ADD-B73E6B5AAA05}">
      <dsp:nvSpPr>
        <dsp:cNvPr id="0" name=""/>
        <dsp:cNvSpPr/>
      </dsp:nvSpPr>
      <dsp:spPr>
        <a:xfrm>
          <a:off x="0" y="2438998"/>
          <a:ext cx="4267200" cy="1244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13970" rIns="78232" bIns="1397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dirty="0" smtClean="0">
              <a:latin typeface="Times New Roman" pitchFamily="18" charset="0"/>
              <a:cs typeface="Times New Roman" pitchFamily="18" charset="0"/>
            </a:rPr>
            <a:t>The effect of intensive treatment of diabetes on the development and progression of long-term complications in insulin-dependent diabetes mellitus. The Diabetic Control and Complications Trial Research Group. N </a:t>
          </a:r>
          <a:r>
            <a:rPr lang="en-US" sz="1100" kern="1200" dirty="0" err="1" smtClean="0">
              <a:latin typeface="Times New Roman" pitchFamily="18" charset="0"/>
              <a:cs typeface="Times New Roman" pitchFamily="18" charset="0"/>
            </a:rPr>
            <a:t>Eng</a:t>
          </a:r>
          <a:r>
            <a:rPr lang="en-US" sz="1100" kern="1200" dirty="0" smtClean="0">
              <a:latin typeface="Times New Roman" pitchFamily="18" charset="0"/>
              <a:cs typeface="Times New Roman" pitchFamily="18" charset="0"/>
            </a:rPr>
            <a:t> J of Med 1993; 329:977-86</a:t>
          </a:r>
          <a:endParaRPr lang="en-US" sz="110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b="1" i="1" kern="1200" dirty="0" smtClean="0">
              <a:latin typeface="Times New Roman" pitchFamily="18" charset="0"/>
              <a:cs typeface="Times New Roman" pitchFamily="18" charset="0"/>
            </a:rPr>
            <a:t>UKPDS</a:t>
          </a:r>
          <a:r>
            <a:rPr lang="sr-Latn-CS" sz="11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1100" kern="1200" dirty="0" smtClean="0">
              <a:latin typeface="Times New Roman" pitchFamily="18" charset="0"/>
              <a:cs typeface="Times New Roman" pitchFamily="18" charset="0"/>
            </a:rPr>
            <a:t>Intensive blood-glucose control with </a:t>
          </a:r>
          <a:r>
            <a:rPr lang="en-US" sz="1100" kern="1200" dirty="0" err="1" smtClean="0">
              <a:latin typeface="Times New Roman" pitchFamily="18" charset="0"/>
              <a:cs typeface="Times New Roman" pitchFamily="18" charset="0"/>
            </a:rPr>
            <a:t>sulphonylureas</a:t>
          </a:r>
          <a:r>
            <a:rPr lang="en-US" sz="1100" kern="1200" dirty="0" smtClean="0">
              <a:latin typeface="Times New Roman" pitchFamily="18" charset="0"/>
              <a:cs typeface="Times New Roman" pitchFamily="18" charset="0"/>
            </a:rPr>
            <a:t> or insulin compared with conventional treatment and risk of complications in patients with type 2 diabetes UK Prospective Diabetes Study Group. Lancet 1998; 352:837-53</a:t>
          </a:r>
          <a:endParaRPr lang="en-US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438998"/>
        <a:ext cx="4267200" cy="1244587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4C908-6426-47A7-8B93-0E707D6C8DF9}">
      <dsp:nvSpPr>
        <dsp:cNvPr id="0" name=""/>
        <dsp:cNvSpPr/>
      </dsp:nvSpPr>
      <dsp:spPr>
        <a:xfrm>
          <a:off x="0" y="10881"/>
          <a:ext cx="8610600" cy="58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PATHOGENESIS OF DIABETIC RETINOPATHY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557" y="39438"/>
        <a:ext cx="8553486" cy="527886"/>
      </dsp:txXfrm>
    </dsp:sp>
    <dsp:sp modelId="{E3074645-388B-4B7E-BAAA-66D654846201}">
      <dsp:nvSpPr>
        <dsp:cNvPr id="0" name=""/>
        <dsp:cNvSpPr/>
      </dsp:nvSpPr>
      <dsp:spPr>
        <a:xfrm>
          <a:off x="0" y="595881"/>
          <a:ext cx="8610600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387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kern="1200"/>
        </a:p>
      </dsp:txBody>
      <dsp:txXfrm>
        <a:off x="0" y="595881"/>
        <a:ext cx="8610600" cy="414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27546-0506-4166-943E-48BB02684DBD}">
      <dsp:nvSpPr>
        <dsp:cNvPr id="0" name=""/>
        <dsp:cNvSpPr/>
      </dsp:nvSpPr>
      <dsp:spPr>
        <a:xfrm>
          <a:off x="0" y="14759"/>
          <a:ext cx="4191000" cy="95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>
              <a:latin typeface="Times New Roman" pitchFamily="18" charset="0"/>
              <a:cs typeface="Times New Roman" pitchFamily="18" charset="0"/>
            </a:rPr>
            <a:t>Peripheral retina</a:t>
          </a:r>
          <a:endParaRPr lang="en-US" sz="18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606" y="61365"/>
        <a:ext cx="4097788" cy="861508"/>
      </dsp:txXfrm>
    </dsp:sp>
    <dsp:sp modelId="{AE68B8E2-8291-4FDE-915D-DD37EF74C857}">
      <dsp:nvSpPr>
        <dsp:cNvPr id="0" name=""/>
        <dsp:cNvSpPr/>
      </dsp:nvSpPr>
      <dsp:spPr>
        <a:xfrm>
          <a:off x="0" y="969479"/>
          <a:ext cx="4191000" cy="844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06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Visual field (width)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Scotopic vision (very low light levels)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969479"/>
        <a:ext cx="4191000" cy="844560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3AB27-8A06-4910-A868-4CF6F3590CD6}">
      <dsp:nvSpPr>
        <dsp:cNvPr id="0" name=""/>
        <dsp:cNvSpPr/>
      </dsp:nvSpPr>
      <dsp:spPr>
        <a:xfrm rot="5400000">
          <a:off x="-146779" y="147257"/>
          <a:ext cx="978530" cy="6849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kern="1200" smtClean="0"/>
            <a:t>1.</a:t>
          </a:r>
          <a:endParaRPr lang="en-US" sz="1900" kern="1200"/>
        </a:p>
      </dsp:txBody>
      <dsp:txXfrm rot="-5400000">
        <a:off x="1" y="342964"/>
        <a:ext cx="684971" cy="293559"/>
      </dsp:txXfrm>
    </dsp:sp>
    <dsp:sp modelId="{CABA16D2-81AE-418A-B3CA-71307F5A5849}">
      <dsp:nvSpPr>
        <dsp:cNvPr id="0" name=""/>
        <dsp:cNvSpPr/>
      </dsp:nvSpPr>
      <dsp:spPr>
        <a:xfrm rot="5400000">
          <a:off x="2044557" y="-1359107"/>
          <a:ext cx="636044" cy="33552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Microvascular               leakage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84972" y="31527"/>
        <a:ext cx="3324167" cy="573946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B23E0-C0E2-46F5-B981-B22355725FBE}">
      <dsp:nvSpPr>
        <dsp:cNvPr id="0" name=""/>
        <dsp:cNvSpPr/>
      </dsp:nvSpPr>
      <dsp:spPr>
        <a:xfrm rot="5400000">
          <a:off x="-146779" y="147257"/>
          <a:ext cx="978530" cy="6849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900" kern="1200" smtClean="0"/>
            <a:t>2.</a:t>
          </a:r>
          <a:endParaRPr lang="en-US" sz="1900" kern="1200"/>
        </a:p>
      </dsp:txBody>
      <dsp:txXfrm rot="-5400000">
        <a:off x="1" y="342964"/>
        <a:ext cx="684971" cy="293559"/>
      </dsp:txXfrm>
    </dsp:sp>
    <dsp:sp modelId="{4F208B06-CC56-4AEE-9969-54AFF306D854}">
      <dsp:nvSpPr>
        <dsp:cNvPr id="0" name=""/>
        <dsp:cNvSpPr/>
      </dsp:nvSpPr>
      <dsp:spPr>
        <a:xfrm rot="5400000">
          <a:off x="2045350" y="-1359901"/>
          <a:ext cx="636044" cy="33568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Microvascular occlusion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84971" y="31527"/>
        <a:ext cx="3325754" cy="573946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16B4A-E00E-4BAC-A481-8E63202E089C}">
      <dsp:nvSpPr>
        <dsp:cNvPr id="0" name=""/>
        <dsp:cNvSpPr/>
      </dsp:nvSpPr>
      <dsp:spPr>
        <a:xfrm>
          <a:off x="0" y="10394"/>
          <a:ext cx="4187825" cy="954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Reduction 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pericytes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breakdown of Inner BRB (endothelial cells)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606" y="57000"/>
        <a:ext cx="4094613" cy="861508"/>
      </dsp:txXfrm>
    </dsp:sp>
    <dsp:sp modelId="{71468F0E-ECAE-4B15-9763-E50D77EFC676}">
      <dsp:nvSpPr>
        <dsp:cNvPr id="0" name=""/>
        <dsp:cNvSpPr/>
      </dsp:nvSpPr>
      <dsp:spPr>
        <a:xfrm>
          <a:off x="0" y="965114"/>
          <a:ext cx="4187825" cy="844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6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 of plasma constituents from retinal capillaries into the retina→ localized or diffuse retinal edema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965114"/>
        <a:ext cx="4187825" cy="844560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FB6662-4800-4C08-8E2D-2BB3703A21D6}">
      <dsp:nvSpPr>
        <dsp:cNvPr id="0" name=""/>
        <dsp:cNvSpPr/>
      </dsp:nvSpPr>
      <dsp:spPr>
        <a:xfrm>
          <a:off x="0" y="13392"/>
          <a:ext cx="4270375" cy="973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capillary basement membrane, endothelial cells damage and proliferation, aggregation of platelets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19" y="60911"/>
        <a:ext cx="4175337" cy="878402"/>
      </dsp:txXfrm>
    </dsp:sp>
    <dsp:sp modelId="{D5DCCB77-244C-406B-B22E-25978B151098}">
      <dsp:nvSpPr>
        <dsp:cNvPr id="0" name=""/>
        <dsp:cNvSpPr/>
      </dsp:nvSpPr>
      <dsp:spPr>
        <a:xfrm>
          <a:off x="0" y="986832"/>
          <a:ext cx="4270375" cy="86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58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capillary non-perfusion, retinal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ischaemia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(↑VEGF, Arteriovenous shunts, Neovascularization)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986832"/>
        <a:ext cx="4270375" cy="861120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07EE5-27BF-4C7B-B147-C7E2522EFDB2}">
      <dsp:nvSpPr>
        <dsp:cNvPr id="0" name=""/>
        <dsp:cNvSpPr/>
      </dsp:nvSpPr>
      <dsp:spPr>
        <a:xfrm>
          <a:off x="0" y="4940"/>
          <a:ext cx="8610600" cy="101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STAGES OF DIABETIC RETINOPATHY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347" y="54287"/>
        <a:ext cx="8511906" cy="912186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B1CC4-254D-41A9-952B-B5A70C4E2FD3}">
      <dsp:nvSpPr>
        <dsp:cNvPr id="0" name=""/>
        <dsp:cNvSpPr/>
      </dsp:nvSpPr>
      <dsp:spPr>
        <a:xfrm rot="10800000">
          <a:off x="338751" y="1614"/>
          <a:ext cx="7933097" cy="137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81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NON-PROLIFERATIVE DR</a:t>
          </a:r>
          <a:r>
            <a:rPr lang="sr-Cyrl-CS" sz="2400" b="1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2400" b="1" kern="1200" dirty="0" smtClean="0">
              <a:latin typeface="Times New Roman" pitchFamily="18" charset="0"/>
              <a:cs typeface="Times New Roman" pitchFamily="18" charset="0"/>
            </a:rPr>
            <a:t>NPDR)  </a:t>
          </a:r>
          <a:r>
            <a:rPr lang="sr-Cyrl-CS" sz="2400" b="1" kern="1200" dirty="0" smtClean="0">
              <a:latin typeface="Times New Roman" pitchFamily="18" charset="0"/>
              <a:cs typeface="Times New Roman" pitchFamily="18" charset="0"/>
            </a:rPr>
            <a:t>     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Microaneurysms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, Hard exudates</a:t>
          </a:r>
          <a:r>
            <a:rPr lang="sr-Cyrl-CS" sz="24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682770" y="1614"/>
        <a:ext cx="7589078" cy="1376077"/>
      </dsp:txXfrm>
    </dsp:sp>
    <dsp:sp modelId="{8B9A1678-B79D-41F7-9AAC-6C82812ED838}">
      <dsp:nvSpPr>
        <dsp:cNvPr id="0" name=""/>
        <dsp:cNvSpPr/>
      </dsp:nvSpPr>
      <dsp:spPr>
        <a:xfrm>
          <a:off x="0" y="4"/>
          <a:ext cx="1376077" cy="13760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4471BF-C383-45ED-8831-2F3583642171}">
      <dsp:nvSpPr>
        <dsp:cNvPr id="0" name=""/>
        <dsp:cNvSpPr/>
      </dsp:nvSpPr>
      <dsp:spPr>
        <a:xfrm rot="10800000">
          <a:off x="338751" y="1905001"/>
          <a:ext cx="7933097" cy="137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81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PRAEPROLIFERATIVE DR</a:t>
          </a:r>
          <a:r>
            <a:rPr lang="sr-Cyrl-CS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b="1" kern="1200" dirty="0" smtClean="0">
              <a:latin typeface="Times New Roman" pitchFamily="18" charset="0"/>
              <a:cs typeface="Times New Roman" pitchFamily="18" charset="0"/>
            </a:rPr>
            <a:t> (PPDR)</a:t>
          </a:r>
          <a:r>
            <a:rPr lang="sr-Cyrl-CS" sz="2400" b="1" kern="1200" dirty="0" smtClean="0">
              <a:latin typeface="Times New Roman" pitchFamily="18" charset="0"/>
              <a:cs typeface="Times New Roman" pitchFamily="18" charset="0"/>
            </a:rPr>
            <a:t>                   </a:t>
          </a: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C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otton wool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spots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IRMA,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venous segmentation,      narrowing and obliteration of arterioles  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682770" y="1905001"/>
        <a:ext cx="7589078" cy="1376077"/>
      </dsp:txXfrm>
    </dsp:sp>
    <dsp:sp modelId="{76C1E814-4D41-4765-B97C-8FCCA9706198}">
      <dsp:nvSpPr>
        <dsp:cNvPr id="0" name=""/>
        <dsp:cNvSpPr/>
      </dsp:nvSpPr>
      <dsp:spPr>
        <a:xfrm>
          <a:off x="0" y="1828794"/>
          <a:ext cx="1376077" cy="137607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508824-8628-4888-95C7-D1FD1879FC33}">
      <dsp:nvSpPr>
        <dsp:cNvPr id="0" name=""/>
        <dsp:cNvSpPr/>
      </dsp:nvSpPr>
      <dsp:spPr>
        <a:xfrm rot="10800000">
          <a:off x="338751" y="3575307"/>
          <a:ext cx="7933097" cy="13760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81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PROLIFERATIVE DR</a:t>
          </a:r>
          <a:r>
            <a:rPr lang="sr-Latn-CS" sz="2400" b="1" kern="1200" dirty="0" smtClean="0">
              <a:latin typeface="Times New Roman" pitchFamily="18" charset="0"/>
              <a:cs typeface="Times New Roman" pitchFamily="18" charset="0"/>
            </a:rPr>
            <a:t> (PDR)</a:t>
          </a: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</a:t>
          </a:r>
          <a:r>
            <a:rPr lang="sr-Cyrl-CS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b="1" kern="1200" dirty="0" smtClean="0">
              <a:latin typeface="Times New Roman" pitchFamily="18" charset="0"/>
              <a:cs typeface="Times New Roman" pitchFamily="18" charset="0"/>
            </a:rPr>
            <a:t>        </a:t>
          </a: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                              </a:t>
          </a:r>
          <a:r>
            <a:rPr lang="en-US" sz="2400" b="0" kern="1200" dirty="0" smtClean="0">
              <a:latin typeface="Times New Roman" pitchFamily="18" charset="0"/>
              <a:cs typeface="Times New Roman" pitchFamily="18" charset="0"/>
            </a:rPr>
            <a:t>new vessels on the optic nerve head</a:t>
          </a:r>
          <a:r>
            <a:rPr lang="en-US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 (NVD)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and                  along course of the major temporal vascular arcades</a:t>
          </a:r>
          <a:r>
            <a:rPr lang="sr-Cyrl-CS" sz="24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NVE)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682770" y="3575307"/>
        <a:ext cx="7589078" cy="1376077"/>
      </dsp:txXfrm>
    </dsp:sp>
    <dsp:sp modelId="{1E9026C1-0330-4727-9746-A0D29BA8D980}">
      <dsp:nvSpPr>
        <dsp:cNvPr id="0" name=""/>
        <dsp:cNvSpPr/>
      </dsp:nvSpPr>
      <dsp:spPr>
        <a:xfrm>
          <a:off x="0" y="3505196"/>
          <a:ext cx="1376077" cy="137607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D9396-9904-4242-86F6-396A3F4D56A6}">
      <dsp:nvSpPr>
        <dsp:cNvPr id="0" name=""/>
        <dsp:cNvSpPr/>
      </dsp:nvSpPr>
      <dsp:spPr>
        <a:xfrm>
          <a:off x="0" y="539"/>
          <a:ext cx="8229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STAGES OF DIABETIC RETINOPATHY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744" y="56283"/>
        <a:ext cx="8118112" cy="1030432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1B514D-A075-4B1C-B792-700DB152DB1F}">
      <dsp:nvSpPr>
        <dsp:cNvPr id="0" name=""/>
        <dsp:cNvSpPr/>
      </dsp:nvSpPr>
      <dsp:spPr>
        <a:xfrm>
          <a:off x="0" y="1456"/>
          <a:ext cx="4040188" cy="1198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most common complication of DR  It develops in about ¼ of diabetics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488" y="59944"/>
        <a:ext cx="3923212" cy="1081156"/>
      </dsp:txXfrm>
    </dsp:sp>
    <dsp:sp modelId="{8A522BAE-20EA-4445-AA6A-CA4095E7E979}">
      <dsp:nvSpPr>
        <dsp:cNvPr id="0" name=""/>
        <dsp:cNvSpPr/>
      </dsp:nvSpPr>
      <dsp:spPr>
        <a:xfrm>
          <a:off x="0" y="1213862"/>
          <a:ext cx="4040188" cy="1198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main cause of decreased VA, especially in patients with DM type 2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488" y="1272350"/>
        <a:ext cx="3923212" cy="1081156"/>
      </dsp:txXfrm>
    </dsp:sp>
    <dsp:sp modelId="{33D3F1BA-AA24-49A0-9629-DC8CFB883E41}">
      <dsp:nvSpPr>
        <dsp:cNvPr id="0" name=""/>
        <dsp:cNvSpPr/>
      </dsp:nvSpPr>
      <dsp:spPr>
        <a:xfrm>
          <a:off x="0" y="2426268"/>
          <a:ext cx="4040188" cy="1198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1/2 of patients with macular DME lose 2 or more Snellen lines of VA in the next two years of spontaneous evolution of maculopathy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488" y="2484756"/>
        <a:ext cx="3923212" cy="1081156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EC04C6-FC8E-42E0-89BA-B45C832CD9DC}">
      <dsp:nvSpPr>
        <dsp:cNvPr id="0" name=""/>
        <dsp:cNvSpPr/>
      </dsp:nvSpPr>
      <dsp:spPr>
        <a:xfrm rot="5400000">
          <a:off x="-158278" y="529721"/>
          <a:ext cx="1055190" cy="73863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DM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: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740760"/>
        <a:ext cx="738633" cy="316557"/>
      </dsp:txXfrm>
    </dsp:sp>
    <dsp:sp modelId="{E70EA4D1-1E22-4CFB-876D-FC671C6C2255}">
      <dsp:nvSpPr>
        <dsp:cNvPr id="0" name=""/>
        <dsp:cNvSpPr/>
      </dsp:nvSpPr>
      <dsp:spPr>
        <a:xfrm rot="5400000">
          <a:off x="3821075" y="-3081124"/>
          <a:ext cx="1426123" cy="75910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macular surface resulting from the abnormal accumulation of fluid and protein in the macula, which progressively disrupts its anatomy and leads to a slight irreversible degradation of the photoreceptors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38633" y="70936"/>
        <a:ext cx="7521390" cy="1286887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73E80-EA9D-4891-ABCE-81AF69A9AF72}">
      <dsp:nvSpPr>
        <dsp:cNvPr id="0" name=""/>
        <dsp:cNvSpPr/>
      </dsp:nvSpPr>
      <dsp:spPr>
        <a:xfrm>
          <a:off x="0" y="7894"/>
          <a:ext cx="487680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1.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Focal DME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381" y="46275"/>
        <a:ext cx="4800038" cy="709478"/>
      </dsp:txXfrm>
    </dsp:sp>
    <dsp:sp modelId="{A5B72DB9-64FC-47FF-B6F0-9AD6E9307492}">
      <dsp:nvSpPr>
        <dsp:cNvPr id="0" name=""/>
        <dsp:cNvSpPr/>
      </dsp:nvSpPr>
      <dsp:spPr>
        <a:xfrm>
          <a:off x="0" y="794134"/>
          <a:ext cx="4876800" cy="84766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5400" rIns="142240" bIns="254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Focalized areas of retinal thickening, which occur mainly due to focal leakage from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microaneurysms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94134"/>
        <a:ext cx="4876800" cy="847665"/>
      </dsp:txXfrm>
    </dsp:sp>
    <dsp:sp modelId="{56D1E54C-3B9F-4026-9ABA-1BA5D7D12044}">
      <dsp:nvSpPr>
        <dsp:cNvPr id="0" name=""/>
        <dsp:cNvSpPr/>
      </dsp:nvSpPr>
      <dsp:spPr>
        <a:xfrm>
          <a:off x="0" y="1641799"/>
          <a:ext cx="487680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2.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Diffuse DME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381" y="1680180"/>
        <a:ext cx="4800038" cy="709478"/>
      </dsp:txXfrm>
    </dsp:sp>
    <dsp:sp modelId="{1AFA3F2B-F16F-4685-81BB-6E0D4AF6C6F8}">
      <dsp:nvSpPr>
        <dsp:cNvPr id="0" name=""/>
        <dsp:cNvSpPr/>
      </dsp:nvSpPr>
      <dsp:spPr>
        <a:xfrm>
          <a:off x="0" y="2428039"/>
          <a:ext cx="4876800" cy="847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Generalized diffusion through dilated and pathologically permeable capillaries throughout the posterior pole 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       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428039"/>
        <a:ext cx="4876800" cy="847665"/>
      </dsp:txXfrm>
    </dsp:sp>
    <dsp:sp modelId="{3B72AD5C-7006-4F3F-8CD0-1BAC15209B22}">
      <dsp:nvSpPr>
        <dsp:cNvPr id="0" name=""/>
        <dsp:cNvSpPr/>
      </dsp:nvSpPr>
      <dsp:spPr>
        <a:xfrm>
          <a:off x="0" y="3275704"/>
          <a:ext cx="4876800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3.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Ischaemic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maculopathy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381" y="3314085"/>
        <a:ext cx="4800038" cy="709478"/>
      </dsp:txXfrm>
    </dsp:sp>
    <dsp:sp modelId="{73637993-DD50-4174-8ED7-C0087A2E6825}">
      <dsp:nvSpPr>
        <dsp:cNvPr id="0" name=""/>
        <dsp:cNvSpPr/>
      </dsp:nvSpPr>
      <dsp:spPr>
        <a:xfrm>
          <a:off x="0" y="4061945"/>
          <a:ext cx="4876800" cy="1173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5400" rIns="142240" bIns="254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FAZ enlargement &gt; 1000µm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disruption of more than 1/2 of the circumference of the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perifoveal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vascular ring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061945"/>
        <a:ext cx="4876800" cy="11736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C02F0-5D10-438F-BB9B-0AA6C5D313EB}">
      <dsp:nvSpPr>
        <dsp:cNvPr id="0" name=""/>
        <dsp:cNvSpPr/>
      </dsp:nvSpPr>
      <dsp:spPr>
        <a:xfrm rot="5400000">
          <a:off x="4686149" y="-2933716"/>
          <a:ext cx="1186453" cy="711421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An oval area of the posterior pole 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5.5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mm in diameter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u="sng" kern="1200" dirty="0" smtClean="0">
              <a:latin typeface="Times New Roman" pitchFamily="18" charset="0"/>
              <a:cs typeface="Times New Roman" pitchFamily="18" charset="0"/>
            </a:rPr>
            <a:t>Fovea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(1.5 mm),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double </a:t>
          </a:r>
          <a:r>
            <a:rPr lang="en-US" sz="1800" u="sng" kern="1200" dirty="0" err="1" smtClean="0">
              <a:latin typeface="Times New Roman" pitchFamily="18" charset="0"/>
              <a:cs typeface="Times New Roman" pitchFamily="18" charset="0"/>
            </a:rPr>
            <a:t>parafoveal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width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(2 x 0.5=1mm),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double </a:t>
          </a:r>
          <a:r>
            <a:rPr lang="en-US" sz="1800" u="sng" kern="1200" dirty="0" err="1" smtClean="0">
              <a:latin typeface="Times New Roman" pitchFamily="18" charset="0"/>
              <a:cs typeface="Times New Roman" pitchFamily="18" charset="0"/>
            </a:rPr>
            <a:t>perifoveal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width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(2 x1.5 mm=3 mm)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1.5+1.0+3.0=5.5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It contains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Xantophyll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pigment (yellow color)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722269" y="88082"/>
        <a:ext cx="7056295" cy="1070617"/>
      </dsp:txXfrm>
    </dsp:sp>
    <dsp:sp modelId="{C0503600-2283-4A07-A9F1-D768BB28492B}">
      <dsp:nvSpPr>
        <dsp:cNvPr id="0" name=""/>
        <dsp:cNvSpPr/>
      </dsp:nvSpPr>
      <dsp:spPr>
        <a:xfrm>
          <a:off x="2717" y="608"/>
          <a:ext cx="1719551" cy="1245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Topography of the macula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520" y="61411"/>
        <a:ext cx="1597945" cy="1123956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8FC6C9-88E9-40B0-BADB-7C9B49C6363A}">
      <dsp:nvSpPr>
        <dsp:cNvPr id="0" name=""/>
        <dsp:cNvSpPr/>
      </dsp:nvSpPr>
      <dsp:spPr>
        <a:xfrm rot="5400000">
          <a:off x="5763011" y="-956881"/>
          <a:ext cx="1341120" cy="35901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R</a:t>
          </a:r>
          <a:r>
            <a:rPr lang="en-US" sz="2000" b="1" i="1" kern="12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sr-Latn-RS" sz="20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500  µm 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R2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1500µm 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R3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=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3000µm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638490" y="233108"/>
        <a:ext cx="3524695" cy="1210184"/>
      </dsp:txXfrm>
    </dsp:sp>
    <dsp:sp modelId="{9FFE53C2-1681-40E1-A661-B91EA3705AD5}">
      <dsp:nvSpPr>
        <dsp:cNvPr id="0" name=""/>
        <dsp:cNvSpPr/>
      </dsp:nvSpPr>
      <dsp:spPr>
        <a:xfrm>
          <a:off x="946" y="0"/>
          <a:ext cx="4637543" cy="1676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ЕТDRS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Macular maps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(9 subfields)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                        (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Early Treatment Diabetic Retinopathy Study Research Group. Classification of diabetic retinopathy from fluorescein angiograms: ETDRS report number 11</a:t>
          </a:r>
          <a:r>
            <a:rPr lang="sr-Latn-RS" sz="14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2781" y="81835"/>
        <a:ext cx="4473873" cy="1512730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2CC3BD-8680-47D1-9FB7-65DFF2D7E5E5}">
      <dsp:nvSpPr>
        <dsp:cNvPr id="0" name=""/>
        <dsp:cNvSpPr/>
      </dsp:nvSpPr>
      <dsp:spPr>
        <a:xfrm>
          <a:off x="0" y="12659"/>
          <a:ext cx="6192981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ETDRS 1985: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(Clinically significant macular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oedema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-CSMO)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98" y="45557"/>
        <a:ext cx="6127185" cy="608124"/>
      </dsp:txXfrm>
    </dsp:sp>
    <dsp:sp modelId="{A752A698-4801-4E2A-93C8-69E530663D9D}">
      <dsp:nvSpPr>
        <dsp:cNvPr id="0" name=""/>
        <dsp:cNvSpPr/>
      </dsp:nvSpPr>
      <dsp:spPr>
        <a:xfrm>
          <a:off x="0" y="686580"/>
          <a:ext cx="6192981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627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ophthalmoscopically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visible retinal thickening, hard exudates</a:t>
          </a:r>
          <a:r>
            <a:rPr lang="sr-Latn-R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86580"/>
        <a:ext cx="6192981" cy="596160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B82F7-E406-4518-999F-B6F17567A326}">
      <dsp:nvSpPr>
        <dsp:cNvPr id="0" name=""/>
        <dsp:cNvSpPr/>
      </dsp:nvSpPr>
      <dsp:spPr>
        <a:xfrm>
          <a:off x="642941" y="0"/>
          <a:ext cx="7286676" cy="159068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716DF7-6D88-4F20-8754-58BB8918A08C}">
      <dsp:nvSpPr>
        <dsp:cNvPr id="0" name=""/>
        <dsp:cNvSpPr/>
      </dsp:nvSpPr>
      <dsp:spPr>
        <a:xfrm>
          <a:off x="107718" y="0"/>
          <a:ext cx="4037305" cy="1590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All eyes with CSMO should be considered for treatment with LFC irrespective of the level of VA because treatment reduce the risk of visual loss by 50%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369" y="77651"/>
        <a:ext cx="3882003" cy="1435382"/>
      </dsp:txXfrm>
    </dsp:sp>
    <dsp:sp modelId="{681621AF-E838-4FF5-B733-1CAA340ABB7E}">
      <dsp:nvSpPr>
        <dsp:cNvPr id="0" name=""/>
        <dsp:cNvSpPr/>
      </dsp:nvSpPr>
      <dsp:spPr>
        <a:xfrm>
          <a:off x="4561931" y="0"/>
          <a:ext cx="3902909" cy="15906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Moderate vision loss: doubling of initial visual angle (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eg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vision loss from 0.4 to 0.2 Snellen lines or a decrease of ≥3 visual acuity lines on the logarithmic chart)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39582" y="77651"/>
        <a:ext cx="3747607" cy="1435382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7F431-ABA4-425E-9506-7A7443E1FACA}">
      <dsp:nvSpPr>
        <dsp:cNvPr id="0" name=""/>
        <dsp:cNvSpPr/>
      </dsp:nvSpPr>
      <dsp:spPr>
        <a:xfrm>
          <a:off x="5643" y="0"/>
          <a:ext cx="3436215" cy="6397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Focal LFC                                           (before anti VEGF therapy)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81" y="18738"/>
        <a:ext cx="3398739" cy="602286"/>
      </dsp:txXfrm>
    </dsp:sp>
    <dsp:sp modelId="{F87C74C6-DEB5-40D3-B359-84D5BA58C72A}">
      <dsp:nvSpPr>
        <dsp:cNvPr id="0" name=""/>
        <dsp:cNvSpPr/>
      </dsp:nvSpPr>
      <dsp:spPr>
        <a:xfrm>
          <a:off x="3785480" y="0"/>
          <a:ext cx="728477" cy="6397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>
        <a:off x="3785480" y="127952"/>
        <a:ext cx="536548" cy="383858"/>
      </dsp:txXfrm>
    </dsp:sp>
    <dsp:sp modelId="{DC1871B4-84FD-4B3E-8631-A38FB064B4D6}">
      <dsp:nvSpPr>
        <dsp:cNvPr id="0" name=""/>
        <dsp:cNvSpPr/>
      </dsp:nvSpPr>
      <dsp:spPr>
        <a:xfrm>
          <a:off x="4816345" y="0"/>
          <a:ext cx="3436215" cy="6397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"Gold standard" in the treatment of focal diabetic edema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35083" y="18738"/>
        <a:ext cx="3398739" cy="602286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C9D1BD-7C5C-476A-8D99-2937C74D752A}">
      <dsp:nvSpPr>
        <dsp:cNvPr id="0" name=""/>
        <dsp:cNvSpPr/>
      </dsp:nvSpPr>
      <dsp:spPr>
        <a:xfrm>
          <a:off x="0" y="0"/>
          <a:ext cx="8229600" cy="5602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ETDRS (1985): Laser photocoagulation for DME (Direct, Grid)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50" y="27350"/>
        <a:ext cx="8174900" cy="505564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55A53-F647-4DC3-8FCC-7F538887B0C0}">
      <dsp:nvSpPr>
        <dsp:cNvPr id="0" name=""/>
        <dsp:cNvSpPr/>
      </dsp:nvSpPr>
      <dsp:spPr>
        <a:xfrm>
          <a:off x="0" y="0"/>
          <a:ext cx="8686800" cy="6614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SD OCT: Macular thickness+ OCT Biomarkers </a:t>
          </a:r>
          <a:endParaRPr lang="en-US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289" y="32289"/>
        <a:ext cx="8622222" cy="596861"/>
      </dsp:txXfrm>
    </dsp:sp>
    <dsp:sp modelId="{FF29EF5D-29FE-4524-9F9A-0B1A9CF906FC}">
      <dsp:nvSpPr>
        <dsp:cNvPr id="0" name=""/>
        <dsp:cNvSpPr/>
      </dsp:nvSpPr>
      <dsp:spPr>
        <a:xfrm>
          <a:off x="0" y="672689"/>
          <a:ext cx="8686800" cy="3080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806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subfield thickness (CST), Macular volume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Morphology of DME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diffuse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thickening (DRT), cystoid macular edema (CME)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Serous retinal detachment (SRD)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Disorganization of retinal inner layers (DRIL)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External limiting membrane (ELM) and ellipsoid zone (EZ)disruption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Vitreomacular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Interface,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Epiretinal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membrane (ERM)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Hyperreflective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foci (HF)</a:t>
          </a:r>
          <a:endParaRPr lang="en-US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Choroidal Layer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Subfoveal</a:t>
          </a:r>
          <a:r>
            <a: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choroidal thickness (SFCT)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72689"/>
        <a:ext cx="8686800" cy="3080022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8A943-CA52-48CC-A095-4F2441CC65B9}">
      <dsp:nvSpPr>
        <dsp:cNvPr id="0" name=""/>
        <dsp:cNvSpPr/>
      </dsp:nvSpPr>
      <dsp:spPr>
        <a:xfrm rot="5400000">
          <a:off x="4938931" y="-1937397"/>
          <a:ext cx="1962868" cy="58376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Non–center-involved DME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retinal thickening in the macula that does not involve the central subfield zone (1 mm in diameter)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Center-involved DME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retinal thickening in the macula that involves the </a:t>
          </a:r>
          <a:r>
            <a:rPr lang="it-IT" sz="2000" kern="1200" dirty="0" smtClean="0">
              <a:latin typeface="Times New Roman" pitchFamily="18" charset="0"/>
              <a:cs typeface="Times New Roman" pitchFamily="18" charset="0"/>
            </a:rPr>
            <a:t>central subfield zone (1 mm in diameter)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01531" y="95822"/>
        <a:ext cx="5741850" cy="1771230"/>
      </dsp:txXfrm>
    </dsp:sp>
    <dsp:sp modelId="{B802E8C3-94A0-4E62-963E-869125169421}">
      <dsp:nvSpPr>
        <dsp:cNvPr id="0" name=""/>
        <dsp:cNvSpPr/>
      </dsp:nvSpPr>
      <dsp:spPr>
        <a:xfrm>
          <a:off x="29728" y="958"/>
          <a:ext cx="2942073" cy="1960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International Council of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Ophthalmology (ICO)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 2018                               Central Subfield Thickness (CST) 1mm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454" y="96684"/>
        <a:ext cx="2750621" cy="1769502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8A943-CA52-48CC-A095-4F2441CC65B9}">
      <dsp:nvSpPr>
        <dsp:cNvPr id="0" name=""/>
        <dsp:cNvSpPr/>
      </dsp:nvSpPr>
      <dsp:spPr>
        <a:xfrm rot="5400000">
          <a:off x="4975713" y="-2161554"/>
          <a:ext cx="1647081" cy="6075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The first line therapy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Aflibercept, Ranibizumab,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Faricimab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sr-Latn-RS" sz="2000" kern="1200" dirty="0" smtClean="0">
              <a:latin typeface="Times New Roman" pitchFamily="18" charset="0"/>
              <a:cs typeface="Times New Roman" pitchFamily="18" charset="0"/>
            </a:rPr>
            <a:t>Bevacizumab (off-label)→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first 3-5 injections every month and then according to the treat and extend (TAE) or pro-re-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(treatment-as-needed) dosing regimen</a:t>
          </a:r>
          <a:endParaRPr lang="en-US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761399" y="133164"/>
        <a:ext cx="5995305" cy="1486273"/>
      </dsp:txXfrm>
    </dsp:sp>
    <dsp:sp modelId="{B802E8C3-94A0-4E62-963E-869125169421}">
      <dsp:nvSpPr>
        <dsp:cNvPr id="0" name=""/>
        <dsp:cNvSpPr/>
      </dsp:nvSpPr>
      <dsp:spPr>
        <a:xfrm>
          <a:off x="2090" y="855"/>
          <a:ext cx="2759308" cy="17508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effectLst/>
              <a:latin typeface="Times New Roman" pitchFamily="18" charset="0"/>
              <a:cs typeface="Times New Roman" pitchFamily="18" charset="0"/>
            </a:rPr>
            <a:t>Anti VEGF drugs    Center-involved DME (1mm)</a:t>
          </a:r>
          <a:endParaRPr lang="en-US" sz="20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87561" y="86326"/>
        <a:ext cx="2588366" cy="1579946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98A943-CA52-48CC-A095-4F2441CC65B9}">
      <dsp:nvSpPr>
        <dsp:cNvPr id="0" name=""/>
        <dsp:cNvSpPr/>
      </dsp:nvSpPr>
      <dsp:spPr>
        <a:xfrm rot="5400000">
          <a:off x="4975713" y="-2161554"/>
          <a:ext cx="1647081" cy="6075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The second line therapy in case of persistent DME despite anti VEGF therapy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Triamcinolone-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acetonide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 Dexamethasone implant</a:t>
          </a:r>
          <a:endParaRPr lang="en-US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Risks of IOP increase and cataract progression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761399" y="133164"/>
        <a:ext cx="5995305" cy="1486273"/>
      </dsp:txXfrm>
    </dsp:sp>
    <dsp:sp modelId="{B802E8C3-94A0-4E62-963E-869125169421}">
      <dsp:nvSpPr>
        <dsp:cNvPr id="0" name=""/>
        <dsp:cNvSpPr/>
      </dsp:nvSpPr>
      <dsp:spPr>
        <a:xfrm>
          <a:off x="2090" y="855"/>
          <a:ext cx="2759308" cy="17508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effectLst/>
              <a:latin typeface="Times New Roman" pitchFamily="18" charset="0"/>
              <a:cs typeface="Times New Roman" pitchFamily="18" charset="0"/>
            </a:rPr>
            <a:t>Intravitreal</a:t>
          </a:r>
          <a:r>
            <a:rPr lang="en-US" sz="2000" kern="1200" dirty="0" smtClean="0">
              <a:effectLst/>
              <a:latin typeface="Times New Roman" pitchFamily="18" charset="0"/>
              <a:cs typeface="Times New Roman" pitchFamily="18" charset="0"/>
            </a:rPr>
            <a:t> steroids Center-involved DME (1mm)</a:t>
          </a:r>
          <a:endParaRPr lang="en-US" sz="20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87561" y="86326"/>
        <a:ext cx="2588366" cy="1579946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8737E1-7C6A-42CF-AACE-239D6727BEA3}">
      <dsp:nvSpPr>
        <dsp:cNvPr id="0" name=""/>
        <dsp:cNvSpPr/>
      </dsp:nvSpPr>
      <dsp:spPr>
        <a:xfrm>
          <a:off x="0" y="12659"/>
          <a:ext cx="8534400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PROLIVERATIVE DIABRETIC RETINOPATHY</a:t>
          </a:r>
          <a:r>
            <a:rPr lang="sr-Cyrl-C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sr-Latn-C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PDR</a:t>
          </a:r>
          <a:r>
            <a:rPr lang="sr-Latn-CS" sz="2500" b="1" kern="1200" dirty="0" smtClean="0"/>
            <a:t>)</a:t>
          </a:r>
          <a:endParaRPr lang="en-US" sz="2500" kern="1200" dirty="0"/>
        </a:p>
      </dsp:txBody>
      <dsp:txXfrm>
        <a:off x="32898" y="45557"/>
        <a:ext cx="8468604" cy="608124"/>
      </dsp:txXfrm>
    </dsp:sp>
    <dsp:sp modelId="{0166B508-4093-4908-9B8D-78B5E9948F1C}">
      <dsp:nvSpPr>
        <dsp:cNvPr id="0" name=""/>
        <dsp:cNvSpPr/>
      </dsp:nvSpPr>
      <dsp:spPr>
        <a:xfrm>
          <a:off x="0" y="686580"/>
          <a:ext cx="85344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5400" rIns="142240" bIns="25400" numCol="1" spcCol="1270" anchor="t" anchorCtr="0">
          <a:noAutofit/>
        </a:bodyPr>
        <a:lstStyle/>
        <a:p>
          <a:pPr marL="228600" lvl="1" indent="-228600" algn="ctr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Affects 5-10% of the diabetic population : Patients with IDD are at increased risk of PDR with an incidence of 60% after 30 years</a:t>
          </a:r>
          <a:endParaRPr lang="en-US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86580"/>
        <a:ext cx="8534400" cy="5961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C65A64-8C54-44BB-A3AA-DCDA8169CE52}">
      <dsp:nvSpPr>
        <dsp:cNvPr id="0" name=""/>
        <dsp:cNvSpPr/>
      </dsp:nvSpPr>
      <dsp:spPr>
        <a:xfrm rot="5400000">
          <a:off x="4846470" y="-3114297"/>
          <a:ext cx="873933" cy="710450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Depression in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of the macula (diameter 1.5mm)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Ophthalmoscopy: oval light reflex arising from the increased thickness of the retina in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parafoveal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region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731183" y="43652"/>
        <a:ext cx="7061845" cy="788609"/>
      </dsp:txXfrm>
    </dsp:sp>
    <dsp:sp modelId="{60CD20A9-23E3-4B12-A0A3-187D913C713A}">
      <dsp:nvSpPr>
        <dsp:cNvPr id="0" name=""/>
        <dsp:cNvSpPr/>
      </dsp:nvSpPr>
      <dsp:spPr>
        <a:xfrm>
          <a:off x="3509" y="172892"/>
          <a:ext cx="1727674" cy="5301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FOVEA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88" y="198771"/>
        <a:ext cx="1675916" cy="478368"/>
      </dsp:txXfrm>
    </dsp:sp>
    <dsp:sp modelId="{764745AF-8B8E-458F-8F77-C1F3AAF8C397}">
      <dsp:nvSpPr>
        <dsp:cNvPr id="0" name=""/>
        <dsp:cNvSpPr/>
      </dsp:nvSpPr>
      <dsp:spPr>
        <a:xfrm rot="5400000">
          <a:off x="4642924" y="-2041898"/>
          <a:ext cx="1249432" cy="71360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floor of the fovea (diameter 0.35mm; the thinnest part of the retina consists only cones and their nuclei without ganglion cells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Umbo: a tiny depression in the very center of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which corresponds to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ophthalmoscopically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visible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Fovelar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reflex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699596" y="962422"/>
        <a:ext cx="7075096" cy="1127448"/>
      </dsp:txXfrm>
    </dsp:sp>
    <dsp:sp modelId="{F5DDCEC0-2D25-453C-B350-8072728429EB}">
      <dsp:nvSpPr>
        <dsp:cNvPr id="0" name=""/>
        <dsp:cNvSpPr/>
      </dsp:nvSpPr>
      <dsp:spPr>
        <a:xfrm>
          <a:off x="3509" y="1261081"/>
          <a:ext cx="1696087" cy="5301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88" y="1286960"/>
        <a:ext cx="1644329" cy="478368"/>
      </dsp:txXfrm>
    </dsp:sp>
    <dsp:sp modelId="{1E60F39E-CE64-4211-8C6C-79C98C94559B}">
      <dsp:nvSpPr>
        <dsp:cNvPr id="0" name=""/>
        <dsp:cNvSpPr/>
      </dsp:nvSpPr>
      <dsp:spPr>
        <a:xfrm rot="5400000">
          <a:off x="4968611" y="-1070690"/>
          <a:ext cx="616236" cy="711235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Inside the fovea but outside the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foveola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(diameter 500-800µm)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720553" y="2207450"/>
        <a:ext cx="7082270" cy="556072"/>
      </dsp:txXfrm>
    </dsp:sp>
    <dsp:sp modelId="{589220D6-AF9E-4507-B292-8CEB1CF5F25F}">
      <dsp:nvSpPr>
        <dsp:cNvPr id="0" name=""/>
        <dsp:cNvSpPr/>
      </dsp:nvSpPr>
      <dsp:spPr>
        <a:xfrm>
          <a:off x="3509" y="2220422"/>
          <a:ext cx="1717044" cy="5301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FAZ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388" y="2246301"/>
        <a:ext cx="1665286" cy="478368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B7F0A-4932-473D-8B31-D39D49234216}">
      <dsp:nvSpPr>
        <dsp:cNvPr id="0" name=""/>
        <dsp:cNvSpPr/>
      </dsp:nvSpPr>
      <dsp:spPr>
        <a:xfrm>
          <a:off x="0" y="1882"/>
          <a:ext cx="4344988" cy="5035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b="1" kern="1200" dirty="0" smtClean="0">
              <a:latin typeface="Times New Roman" pitchFamily="18" charset="0"/>
              <a:cs typeface="Times New Roman" pitchFamily="18" charset="0"/>
            </a:rPr>
            <a:t>NVD</a:t>
          </a:r>
          <a:endParaRPr lang="en-US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749" y="16631"/>
        <a:ext cx="4315490" cy="474053"/>
      </dsp:txXfrm>
    </dsp:sp>
    <dsp:sp modelId="{F62C12F8-EF70-4C44-8AE8-3169CF4F8E62}">
      <dsp:nvSpPr>
        <dsp:cNvPr id="0" name=""/>
        <dsp:cNvSpPr/>
      </dsp:nvSpPr>
      <dsp:spPr>
        <a:xfrm rot="5400000">
          <a:off x="2077372" y="518964"/>
          <a:ext cx="190243" cy="2265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-5400000">
        <a:off x="2104515" y="537142"/>
        <a:ext cx="135958" cy="133170"/>
      </dsp:txXfrm>
    </dsp:sp>
    <dsp:sp modelId="{FC9D5B57-F551-413F-A25C-EEBF0AD39A7F}">
      <dsp:nvSpPr>
        <dsp:cNvPr id="0" name=""/>
        <dsp:cNvSpPr/>
      </dsp:nvSpPr>
      <dsp:spPr>
        <a:xfrm>
          <a:off x="0" y="759093"/>
          <a:ext cx="4344988" cy="9935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latin typeface="Times New Roman" pitchFamily="18" charset="0"/>
              <a:cs typeface="Times New Roman" pitchFamily="18" charset="0"/>
            </a:rPr>
            <a:t>New vessels on the optic nerve head  (profound ischemia)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99" y="788192"/>
        <a:ext cx="4286790" cy="935308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C6EDE-A9E5-4860-A170-38E2C1B9D3E7}">
      <dsp:nvSpPr>
        <dsp:cNvPr id="0" name=""/>
        <dsp:cNvSpPr/>
      </dsp:nvSpPr>
      <dsp:spPr>
        <a:xfrm>
          <a:off x="0" y="48279"/>
          <a:ext cx="4346575" cy="520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b="1" kern="1200" dirty="0" smtClean="0">
              <a:latin typeface="Times New Roman" pitchFamily="18" charset="0"/>
              <a:cs typeface="Times New Roman" pitchFamily="18" charset="0"/>
            </a:rPr>
            <a:t>NV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E</a:t>
          </a:r>
          <a:endParaRPr lang="en-US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232" y="63511"/>
        <a:ext cx="4316111" cy="489599"/>
      </dsp:txXfrm>
    </dsp:sp>
    <dsp:sp modelId="{6D8FB469-A1DD-4260-A1E4-6D1D566F910B}">
      <dsp:nvSpPr>
        <dsp:cNvPr id="0" name=""/>
        <dsp:cNvSpPr/>
      </dsp:nvSpPr>
      <dsp:spPr>
        <a:xfrm rot="5400000">
          <a:off x="2081130" y="559453"/>
          <a:ext cx="184313" cy="2635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-5400000">
        <a:off x="2094228" y="599061"/>
        <a:ext cx="158118" cy="129019"/>
      </dsp:txXfrm>
    </dsp:sp>
    <dsp:sp modelId="{67FDD5A9-7F54-4B19-9D12-9C5CFD6757FE}">
      <dsp:nvSpPr>
        <dsp:cNvPr id="0" name=""/>
        <dsp:cNvSpPr/>
      </dsp:nvSpPr>
      <dsp:spPr>
        <a:xfrm>
          <a:off x="0" y="814094"/>
          <a:ext cx="4346575" cy="93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New vessels along course of the major temporal vascular arcades                         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(limited ischemia)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52" y="841546"/>
        <a:ext cx="4291671" cy="882381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3935A-CA46-495B-BBE6-AF6AD65989E5}">
      <dsp:nvSpPr>
        <dsp:cNvPr id="0" name=""/>
        <dsp:cNvSpPr/>
      </dsp:nvSpPr>
      <dsp:spPr>
        <a:xfrm>
          <a:off x="1607" y="0"/>
          <a:ext cx="3427660" cy="9445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RETINAL ISCHAEMIA (VEGF↑)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72" y="27665"/>
        <a:ext cx="3372330" cy="889232"/>
      </dsp:txXfrm>
    </dsp:sp>
    <dsp:sp modelId="{69B49F76-E16D-4C04-82DE-DFB6169ABF01}">
      <dsp:nvSpPr>
        <dsp:cNvPr id="0" name=""/>
        <dsp:cNvSpPr/>
      </dsp:nvSpPr>
      <dsp:spPr>
        <a:xfrm>
          <a:off x="3772033" y="47251"/>
          <a:ext cx="726664" cy="850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3772033" y="217263"/>
        <a:ext cx="508665" cy="510035"/>
      </dsp:txXfrm>
    </dsp:sp>
    <dsp:sp modelId="{36EAEFCE-B25F-4E6C-BE46-D983FADB0D62}">
      <dsp:nvSpPr>
        <dsp:cNvPr id="0" name=""/>
        <dsp:cNvSpPr/>
      </dsp:nvSpPr>
      <dsp:spPr>
        <a:xfrm>
          <a:off x="4800332" y="0"/>
          <a:ext cx="3427660" cy="9445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NEOVASCULARIZATION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7997" y="27665"/>
        <a:ext cx="3372330" cy="889232"/>
      </dsp:txXfrm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741D3-B43A-47FC-BB60-D5BB779F5463}">
      <dsp:nvSpPr>
        <dsp:cNvPr id="0" name=""/>
        <dsp:cNvSpPr/>
      </dsp:nvSpPr>
      <dsp:spPr>
        <a:xfrm>
          <a:off x="0" y="1393"/>
          <a:ext cx="4040188" cy="9124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It has been estimated that over one-quarter of the retina has to be non-perfused before NVD develop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24" y="28117"/>
        <a:ext cx="3986740" cy="858960"/>
      </dsp:txXfrm>
    </dsp:sp>
    <dsp:sp modelId="{7FB163A1-87AE-44F6-BA18-46869389122C}">
      <dsp:nvSpPr>
        <dsp:cNvPr id="0" name=""/>
        <dsp:cNvSpPr/>
      </dsp:nvSpPr>
      <dsp:spPr>
        <a:xfrm rot="5400000">
          <a:off x="1849017" y="936612"/>
          <a:ext cx="342153" cy="4105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-5400000">
        <a:off x="1896919" y="970827"/>
        <a:ext cx="246349" cy="239507"/>
      </dsp:txXfrm>
    </dsp:sp>
    <dsp:sp modelId="{FE95564F-138C-499C-AFFB-00A4BF5EC8EF}">
      <dsp:nvSpPr>
        <dsp:cNvPr id="0" name=""/>
        <dsp:cNvSpPr/>
      </dsp:nvSpPr>
      <dsp:spPr>
        <a:xfrm>
          <a:off x="0" y="1370006"/>
          <a:ext cx="4040188" cy="9124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NVD</a:t>
          </a:r>
          <a:endParaRPr lang="en-US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Preretinal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and Vitreous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Haemorrhage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Tractional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retinal detachment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24" y="1396730"/>
        <a:ext cx="3986740" cy="858960"/>
      </dsp:txXfrm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18B00A-ECB3-4846-B260-E04C634B98F1}">
      <dsp:nvSpPr>
        <dsp:cNvPr id="0" name=""/>
        <dsp:cNvSpPr/>
      </dsp:nvSpPr>
      <dsp:spPr>
        <a:xfrm>
          <a:off x="2374" y="1348"/>
          <a:ext cx="4037026" cy="8828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It has been estimated that over one-half of the retina has to be non-perfused before   new vessels develop at iris</a:t>
          </a:r>
          <a:endParaRPr lang="en-US" sz="1800" kern="1200" dirty="0"/>
        </a:p>
      </dsp:txBody>
      <dsp:txXfrm>
        <a:off x="28232" y="27206"/>
        <a:ext cx="3985310" cy="831125"/>
      </dsp:txXfrm>
    </dsp:sp>
    <dsp:sp modelId="{F3C6007A-ECBC-4E96-B85F-8322C76A0CDE}">
      <dsp:nvSpPr>
        <dsp:cNvPr id="0" name=""/>
        <dsp:cNvSpPr/>
      </dsp:nvSpPr>
      <dsp:spPr>
        <a:xfrm rot="5400000">
          <a:off x="1855354" y="906260"/>
          <a:ext cx="331065" cy="3972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1901704" y="939367"/>
        <a:ext cx="238366" cy="231746"/>
      </dsp:txXfrm>
    </dsp:sp>
    <dsp:sp modelId="{71AADCBE-5458-4D5A-86B7-A3A12C8C7BA7}">
      <dsp:nvSpPr>
        <dsp:cNvPr id="0" name=""/>
        <dsp:cNvSpPr/>
      </dsp:nvSpPr>
      <dsp:spPr>
        <a:xfrm>
          <a:off x="0" y="1325610"/>
          <a:ext cx="4041775" cy="8828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Rubeosis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iridis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                       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Glaucoma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neovasculare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858" y="1351468"/>
        <a:ext cx="3990059" cy="831125"/>
      </dsp:txXfrm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9BC034-A6C5-4CB5-926E-BDAD2BCF1785}">
      <dsp:nvSpPr>
        <dsp:cNvPr id="0" name=""/>
        <dsp:cNvSpPr/>
      </dsp:nvSpPr>
      <dsp:spPr>
        <a:xfrm rot="5400000">
          <a:off x="4931525" y="-1941780"/>
          <a:ext cx="1839933" cy="58187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High risk PDR                                           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1. NVD&gt;1/3 of disc                                                          2. NVD + vitreous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heamorrhage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 3. NVE&gt;1/2 disc area + vitreous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haemorrhage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942131" y="137432"/>
        <a:ext cx="5728904" cy="1660297"/>
      </dsp:txXfrm>
    </dsp:sp>
    <dsp:sp modelId="{235CE4C6-A80E-4CE5-AC77-8098C6B00E91}">
      <dsp:nvSpPr>
        <dsp:cNvPr id="0" name=""/>
        <dsp:cNvSpPr/>
      </dsp:nvSpPr>
      <dsp:spPr>
        <a:xfrm>
          <a:off x="2146" y="944"/>
          <a:ext cx="2939983" cy="19332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Panretinal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Photocoagulation</a:t>
          </a:r>
          <a:r>
            <a:rPr lang="sr-Cyrl-C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              </a:t>
          </a:r>
          <a:r>
            <a:rPr lang="sr-Cyrl-CS" sz="24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2400" kern="1200" dirty="0" smtClean="0">
              <a:latin typeface="Times New Roman" pitchFamily="18" charset="0"/>
              <a:cs typeface="Times New Roman" pitchFamily="18" charset="0"/>
            </a:rPr>
            <a:t>PRP)</a:t>
          </a:r>
          <a:endParaRPr lang="en-US" sz="24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Indications for treatment (DRS)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6521" y="95319"/>
        <a:ext cx="2751233" cy="1744522"/>
      </dsp:txXfrm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A8ADA-6815-4EAE-9E91-C7639406BF69}">
      <dsp:nvSpPr>
        <dsp:cNvPr id="0" name=""/>
        <dsp:cNvSpPr/>
      </dsp:nvSpPr>
      <dsp:spPr>
        <a:xfrm>
          <a:off x="0" y="2464"/>
          <a:ext cx="5715000" cy="576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The aim: to induce involution of new vessels complete elimination of NVD is extremely rare 20%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77" y="19341"/>
        <a:ext cx="5681246" cy="542484"/>
      </dsp:txXfrm>
    </dsp:sp>
    <dsp:sp modelId="{CF0C9BF0-E50B-423F-9D0C-38C19053B2F3}">
      <dsp:nvSpPr>
        <dsp:cNvPr id="0" name=""/>
        <dsp:cNvSpPr/>
      </dsp:nvSpPr>
      <dsp:spPr>
        <a:xfrm rot="5400000">
          <a:off x="2749455" y="593109"/>
          <a:ext cx="216089" cy="2593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2779708" y="614718"/>
        <a:ext cx="155585" cy="151262"/>
      </dsp:txXfrm>
    </dsp:sp>
    <dsp:sp modelId="{6A39E40E-4AB8-4888-9241-4B1BD62A1DCB}">
      <dsp:nvSpPr>
        <dsp:cNvPr id="0" name=""/>
        <dsp:cNvSpPr/>
      </dsp:nvSpPr>
      <dsp:spPr>
        <a:xfrm>
          <a:off x="0" y="866822"/>
          <a:ext cx="5715000" cy="576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i="0" kern="1200" dirty="0" smtClean="0">
              <a:latin typeface="Times New Roman" pitchFamily="18" charset="0"/>
              <a:cs typeface="Times New Roman" pitchFamily="18" charset="0"/>
            </a:rPr>
            <a:t>The risk of severe vision loss is reduced by 50% in the next 2 years</a:t>
          </a:r>
          <a:endParaRPr lang="en-US" sz="20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77" y="883699"/>
        <a:ext cx="5681246" cy="542484"/>
      </dsp:txXfrm>
    </dsp:sp>
    <dsp:sp modelId="{5E7B3242-081A-43EB-8869-5C7B223D684F}">
      <dsp:nvSpPr>
        <dsp:cNvPr id="0" name=""/>
        <dsp:cNvSpPr/>
      </dsp:nvSpPr>
      <dsp:spPr>
        <a:xfrm rot="5400000">
          <a:off x="2749455" y="1457467"/>
          <a:ext cx="216089" cy="2593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2779708" y="1479076"/>
        <a:ext cx="155585" cy="151262"/>
      </dsp:txXfrm>
    </dsp:sp>
    <dsp:sp modelId="{C193E110-7469-4600-8616-57FFA0A246D6}">
      <dsp:nvSpPr>
        <dsp:cNvPr id="0" name=""/>
        <dsp:cNvSpPr/>
      </dsp:nvSpPr>
      <dsp:spPr>
        <a:xfrm>
          <a:off x="0" y="1731180"/>
          <a:ext cx="5715000" cy="576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          </a:t>
          </a:r>
          <a:r>
            <a:rPr lang="sr-Latn-CS" sz="2000" b="1" i="1" kern="1200" dirty="0" smtClean="0">
              <a:latin typeface="Times New Roman" pitchFamily="18" charset="0"/>
              <a:cs typeface="Times New Roman" pitchFamily="18" charset="0"/>
            </a:rPr>
            <a:t>DRS (Diabetic Retinopathy Study)</a:t>
          </a:r>
          <a:r>
            <a:rPr lang="en-US" sz="2000" b="1" i="1" kern="1200" dirty="0" smtClean="0">
              <a:latin typeface="Times New Roman" pitchFamily="18" charset="0"/>
              <a:cs typeface="Times New Roman" pitchFamily="18" charset="0"/>
            </a:rPr>
            <a:t>                         </a:t>
          </a:r>
          <a:r>
            <a:rPr lang="en-US" sz="2000" b="0" i="0" kern="1200" dirty="0" smtClean="0">
              <a:latin typeface="Times New Roman" pitchFamily="18" charset="0"/>
              <a:cs typeface="Times New Roman" pitchFamily="18" charset="0"/>
            </a:rPr>
            <a:t>The extent of PRP is dependent on severity of PDR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                            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77" y="1748057"/>
        <a:ext cx="5681246" cy="542484"/>
      </dsp:txXfrm>
    </dsp:sp>
    <dsp:sp modelId="{4BEA7007-17A1-483C-AAB9-4CACD6F17F91}">
      <dsp:nvSpPr>
        <dsp:cNvPr id="0" name=""/>
        <dsp:cNvSpPr/>
      </dsp:nvSpPr>
      <dsp:spPr>
        <a:xfrm rot="5400000">
          <a:off x="2749455" y="2321825"/>
          <a:ext cx="216089" cy="2593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2779708" y="2343434"/>
        <a:ext cx="155585" cy="151262"/>
      </dsp:txXfrm>
    </dsp:sp>
    <dsp:sp modelId="{6BD6FDE5-06D8-4270-88E0-FD948010F968}">
      <dsp:nvSpPr>
        <dsp:cNvPr id="0" name=""/>
        <dsp:cNvSpPr/>
      </dsp:nvSpPr>
      <dsp:spPr>
        <a:xfrm>
          <a:off x="0" y="2595538"/>
          <a:ext cx="5715000" cy="576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ull scatter” LFC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             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                                    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100ms,500-1000µm, No: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000-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sr-Latn-CS" sz="2000" kern="1200" dirty="0" smtClean="0">
              <a:latin typeface="Times New Roman" pitchFamily="18" charset="0"/>
              <a:cs typeface="Times New Roman" pitchFamily="18" charset="0"/>
            </a:rPr>
            <a:t>000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laser burns</a:t>
          </a:r>
          <a:r>
            <a:rPr lang="sr-Cyrl-CS" sz="20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77" y="2612415"/>
        <a:ext cx="5681246" cy="542484"/>
      </dsp:txXfrm>
    </dsp:sp>
    <dsp:sp modelId="{FFDB18BD-0FAD-4513-9239-ED55977F330B}">
      <dsp:nvSpPr>
        <dsp:cNvPr id="0" name=""/>
        <dsp:cNvSpPr/>
      </dsp:nvSpPr>
      <dsp:spPr>
        <a:xfrm rot="5400000">
          <a:off x="2749455" y="3186183"/>
          <a:ext cx="216089" cy="2593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-5400000">
        <a:off x="2779708" y="3207792"/>
        <a:ext cx="155585" cy="151262"/>
      </dsp:txXfrm>
    </dsp:sp>
    <dsp:sp modelId="{4B084A12-1363-4405-8216-8D004A399C7A}">
      <dsp:nvSpPr>
        <dsp:cNvPr id="0" name=""/>
        <dsp:cNvSpPr/>
      </dsp:nvSpPr>
      <dsp:spPr>
        <a:xfrm>
          <a:off x="0" y="3459896"/>
          <a:ext cx="5715000" cy="576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Follow-up: NVD can occur again in up to 50% of eyes where initially there was a favorable response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877" y="3476773"/>
        <a:ext cx="5681246" cy="542484"/>
      </dsp:txXfrm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241C30-4034-4FF0-AFA3-1C1E1244165D}">
      <dsp:nvSpPr>
        <dsp:cNvPr id="0" name=""/>
        <dsp:cNvSpPr/>
      </dsp:nvSpPr>
      <dsp:spPr>
        <a:xfrm>
          <a:off x="4163" y="0"/>
          <a:ext cx="8526072" cy="7159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HYPERTENSIVE RETINOPATHY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113" y="34950"/>
        <a:ext cx="8456172" cy="646061"/>
      </dsp:txXfrm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40D994-3F92-469D-9071-81142453660C}">
      <dsp:nvSpPr>
        <dsp:cNvPr id="0" name=""/>
        <dsp:cNvSpPr/>
      </dsp:nvSpPr>
      <dsp:spPr>
        <a:xfrm>
          <a:off x="0" y="9445"/>
          <a:ext cx="4572000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Vasoconstriction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34119"/>
        <a:ext cx="4522652" cy="456092"/>
      </dsp:txXfrm>
    </dsp:sp>
    <dsp:sp modelId="{520ACF1C-41B3-4084-9C64-2049BED739D0}">
      <dsp:nvSpPr>
        <dsp:cNvPr id="0" name=""/>
        <dsp:cNvSpPr/>
      </dsp:nvSpPr>
      <dsp:spPr>
        <a:xfrm>
          <a:off x="0" y="514885"/>
          <a:ext cx="4572000" cy="5728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16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Generelazed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and focal arteriolar narrowing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Obstruction of the arterioles→ cotton wool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14885"/>
        <a:ext cx="4572000" cy="572872"/>
      </dsp:txXfrm>
    </dsp:sp>
    <dsp:sp modelId="{9F949218-338A-4743-83E9-8748FB465334}">
      <dsp:nvSpPr>
        <dsp:cNvPr id="0" name=""/>
        <dsp:cNvSpPr/>
      </dsp:nvSpPr>
      <dsp:spPr>
        <a:xfrm>
          <a:off x="0" y="1087758"/>
          <a:ext cx="4572000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Leakage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1112432"/>
        <a:ext cx="4522652" cy="456092"/>
      </dsp:txXfrm>
    </dsp:sp>
    <dsp:sp modelId="{6DBEA5E5-D07C-404B-8C58-29BC727D8A58}">
      <dsp:nvSpPr>
        <dsp:cNvPr id="0" name=""/>
        <dsp:cNvSpPr/>
      </dsp:nvSpPr>
      <dsp:spPr>
        <a:xfrm>
          <a:off x="0" y="1593198"/>
          <a:ext cx="4572000" cy="5309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16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Flame-shaped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hard exudates, retinal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edema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593198"/>
        <a:ext cx="4572000" cy="530954"/>
      </dsp:txXfrm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40D994-3F92-469D-9071-81142453660C}">
      <dsp:nvSpPr>
        <dsp:cNvPr id="0" name=""/>
        <dsp:cNvSpPr/>
      </dsp:nvSpPr>
      <dsp:spPr>
        <a:xfrm>
          <a:off x="0" y="438"/>
          <a:ext cx="4572000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Arteriosclerosis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25112"/>
        <a:ext cx="4522652" cy="456092"/>
      </dsp:txXfrm>
    </dsp:sp>
    <dsp:sp modelId="{520ACF1C-41B3-4084-9C64-2049BED739D0}">
      <dsp:nvSpPr>
        <dsp:cNvPr id="0" name=""/>
        <dsp:cNvSpPr/>
      </dsp:nvSpPr>
      <dsp:spPr>
        <a:xfrm>
          <a:off x="0" y="505878"/>
          <a:ext cx="4572000" cy="76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16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Thickening of the vessel wall (intimal hyalinization, medial hypertrophy and endothelial hyperplasia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05878"/>
        <a:ext cx="4572000" cy="768487"/>
      </dsp:txXfrm>
    </dsp:sp>
    <dsp:sp modelId="{815199EF-0CA7-42BF-A7CD-014437C08A74}">
      <dsp:nvSpPr>
        <dsp:cNvPr id="0" name=""/>
        <dsp:cNvSpPr/>
      </dsp:nvSpPr>
      <dsp:spPr>
        <a:xfrm>
          <a:off x="0" y="1274366"/>
          <a:ext cx="4572000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Changes at arteriovenous crossings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1299040"/>
        <a:ext cx="4522652" cy="456092"/>
      </dsp:txXfrm>
    </dsp:sp>
    <dsp:sp modelId="{C001AFE4-5BAA-44A7-8017-38DE20ABF811}">
      <dsp:nvSpPr>
        <dsp:cNvPr id="0" name=""/>
        <dsp:cNvSpPr/>
      </dsp:nvSpPr>
      <dsp:spPr>
        <a:xfrm>
          <a:off x="0" y="1779806"/>
          <a:ext cx="4572000" cy="1648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5161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Salus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sign: deflection of veins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Bonet sign: banking of veins distal to AV crossings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Gunn sign:tapering of veins on either side of the crossings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Right- angled deflection of veins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79806"/>
        <a:ext cx="4572000" cy="16487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4BD8E-8A67-4846-AF19-06F73F3F16C7}">
      <dsp:nvSpPr>
        <dsp:cNvPr id="0" name=""/>
        <dsp:cNvSpPr/>
      </dsp:nvSpPr>
      <dsp:spPr>
        <a:xfrm>
          <a:off x="0" y="6600"/>
          <a:ext cx="3429000" cy="74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Peripheral retina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53" y="43153"/>
        <a:ext cx="3355894" cy="675694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D0F3C8-0774-4BF0-B561-C78622DFA4DD}">
      <dsp:nvSpPr>
        <dsp:cNvPr id="0" name=""/>
        <dsp:cNvSpPr/>
      </dsp:nvSpPr>
      <dsp:spPr>
        <a:xfrm>
          <a:off x="49209" y="0"/>
          <a:ext cx="8664580" cy="8127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HYPERTENSIVE RETINOPATHY: GRADING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887" y="39678"/>
        <a:ext cx="8585224" cy="733443"/>
      </dsp:txXfrm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DA0FB9-3264-409E-B3EF-6517C3EAB696}">
      <dsp:nvSpPr>
        <dsp:cNvPr id="0" name=""/>
        <dsp:cNvSpPr/>
      </dsp:nvSpPr>
      <dsp:spPr>
        <a:xfrm>
          <a:off x="0" y="10270"/>
          <a:ext cx="4343400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Grade 1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157" y="40427"/>
        <a:ext cx="4283086" cy="557446"/>
      </dsp:txXfrm>
    </dsp:sp>
    <dsp:sp modelId="{1CD542AB-446A-44FA-A7DA-5EA2F6222DE1}">
      <dsp:nvSpPr>
        <dsp:cNvPr id="0" name=""/>
        <dsp:cNvSpPr/>
      </dsp:nvSpPr>
      <dsp:spPr>
        <a:xfrm>
          <a:off x="0" y="628030"/>
          <a:ext cx="4343400" cy="76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Mild generalized arteriolar attenuation (Particularly of small branches) with broadening of the arteriolar light reflex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28030"/>
        <a:ext cx="4343400" cy="768487"/>
      </dsp:txXfrm>
    </dsp:sp>
    <dsp:sp modelId="{B628B304-EECF-48A3-BDBC-5584B0E99562}">
      <dsp:nvSpPr>
        <dsp:cNvPr id="0" name=""/>
        <dsp:cNvSpPr/>
      </dsp:nvSpPr>
      <dsp:spPr>
        <a:xfrm>
          <a:off x="0" y="1396518"/>
          <a:ext cx="4343400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Grade 2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157" y="1426675"/>
        <a:ext cx="4283086" cy="557446"/>
      </dsp:txXfrm>
    </dsp:sp>
    <dsp:sp modelId="{6A0AD41A-DD17-4159-AC26-F5D84FCCB2B2}">
      <dsp:nvSpPr>
        <dsp:cNvPr id="0" name=""/>
        <dsp:cNvSpPr/>
      </dsp:nvSpPr>
      <dsp:spPr>
        <a:xfrm>
          <a:off x="0" y="2014278"/>
          <a:ext cx="4343400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More severe generalized arteriolar constriction +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Salus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sign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14278"/>
        <a:ext cx="4343400" cy="546480"/>
      </dsp:txXfrm>
    </dsp:sp>
    <dsp:sp modelId="{FD3DC1CD-2C4F-4F01-8953-322D2417645D}">
      <dsp:nvSpPr>
        <dsp:cNvPr id="0" name=""/>
        <dsp:cNvSpPr/>
      </dsp:nvSpPr>
      <dsp:spPr>
        <a:xfrm>
          <a:off x="0" y="2560758"/>
          <a:ext cx="4343400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Grade 3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157" y="2590915"/>
        <a:ext cx="4283086" cy="557446"/>
      </dsp:txXfrm>
    </dsp:sp>
    <dsp:sp modelId="{70A72A8B-58FE-4122-8DF3-1BDFD9F4FA72}">
      <dsp:nvSpPr>
        <dsp:cNvPr id="0" name=""/>
        <dsp:cNvSpPr/>
      </dsp:nvSpPr>
      <dsp:spPr>
        <a:xfrm>
          <a:off x="0" y="3178518"/>
          <a:ext cx="4343400" cy="76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Cooper-wiring of arterioles, Bonnet sign, Gunn sign, Flam-shaped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, cotton wool spots, hard exudates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178518"/>
        <a:ext cx="4343400" cy="768487"/>
      </dsp:txXfrm>
    </dsp:sp>
    <dsp:sp modelId="{94473B6D-F7FF-4C1A-89C5-267AC2EE1C52}">
      <dsp:nvSpPr>
        <dsp:cNvPr id="0" name=""/>
        <dsp:cNvSpPr/>
      </dsp:nvSpPr>
      <dsp:spPr>
        <a:xfrm>
          <a:off x="0" y="3947005"/>
          <a:ext cx="4343400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Grade 4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157" y="3977162"/>
        <a:ext cx="4283086" cy="557446"/>
      </dsp:txXfrm>
    </dsp:sp>
    <dsp:sp modelId="{C6F1D79D-DA63-4AF7-A223-985C60BEAFE4}">
      <dsp:nvSpPr>
        <dsp:cNvPr id="0" name=""/>
        <dsp:cNvSpPr/>
      </dsp:nvSpPr>
      <dsp:spPr>
        <a:xfrm>
          <a:off x="0" y="4564765"/>
          <a:ext cx="4343400" cy="7684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90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Grade 3 + silver-wiring of arterioles + Swelling of the optic disc  (malignant phase of hypertension)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564765"/>
        <a:ext cx="4343400" cy="768487"/>
      </dsp:txXfrm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6632A3-FE6D-4196-A5FE-F0CDC2E624FF}">
      <dsp:nvSpPr>
        <dsp:cNvPr id="0" name=""/>
        <dsp:cNvSpPr/>
      </dsp:nvSpPr>
      <dsp:spPr>
        <a:xfrm rot="5400000">
          <a:off x="4842523" y="-2517313"/>
          <a:ext cx="1050919" cy="617762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Embolic material from either the heart or the carotid arteries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or local ophthalmological diseases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279169" y="97343"/>
        <a:ext cx="6126325" cy="948315"/>
      </dsp:txXfrm>
    </dsp:sp>
    <dsp:sp modelId="{E4B40E52-B3C3-47CF-B384-4988FE92A775}">
      <dsp:nvSpPr>
        <dsp:cNvPr id="0" name=""/>
        <dsp:cNvSpPr/>
      </dsp:nvSpPr>
      <dsp:spPr>
        <a:xfrm>
          <a:off x="1402" y="0"/>
          <a:ext cx="2277766" cy="114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Retinal artery occlusion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99" y="55797"/>
        <a:ext cx="2166172" cy="1031406"/>
      </dsp:txXfrm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006484-05BC-4CB4-905E-9B889093F723}">
      <dsp:nvSpPr>
        <dsp:cNvPr id="0" name=""/>
        <dsp:cNvSpPr/>
      </dsp:nvSpPr>
      <dsp:spPr>
        <a:xfrm>
          <a:off x="0" y="11879"/>
          <a:ext cx="4876800" cy="1048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Carotid artery disease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          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                          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atheromatous ulceration and stenosis of the bifurcation of the common carotid artery) 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175" y="63054"/>
        <a:ext cx="4774450" cy="945970"/>
      </dsp:txXfrm>
    </dsp:sp>
    <dsp:sp modelId="{7602C915-FC41-4EA8-962C-FC231EECAF5A}">
      <dsp:nvSpPr>
        <dsp:cNvPr id="0" name=""/>
        <dsp:cNvSpPr/>
      </dsp:nvSpPr>
      <dsp:spPr>
        <a:xfrm>
          <a:off x="0" y="1060199"/>
          <a:ext cx="4876800" cy="985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Cholesterol 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Holenhorst‘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 emboli (yellow crystals)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Fibrinoplatelet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emboli - transient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ishaemic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 attack TIA 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Calcific emboli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from atheromatous plaques (white, large)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60199"/>
        <a:ext cx="4876800" cy="985320"/>
      </dsp:txXfrm>
    </dsp:sp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06685A-AE65-453B-A312-312FF51ACE11}">
      <dsp:nvSpPr>
        <dsp:cNvPr id="0" name=""/>
        <dsp:cNvSpPr/>
      </dsp:nvSpPr>
      <dsp:spPr>
        <a:xfrm>
          <a:off x="0" y="3488"/>
          <a:ext cx="487680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Emboli from the heart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(25%)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070" y="34558"/>
        <a:ext cx="4814660" cy="574340"/>
      </dsp:txXfrm>
    </dsp:sp>
    <dsp:sp modelId="{F77F0631-C438-4CEB-8213-E20CCE1119B3}">
      <dsp:nvSpPr>
        <dsp:cNvPr id="0" name=""/>
        <dsp:cNvSpPr/>
      </dsp:nvSpPr>
      <dsp:spPr>
        <a:xfrm>
          <a:off x="0" y="639968"/>
          <a:ext cx="4876800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Calcific emboli from aortic or mitral valves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Thrombus (myocardial infarction)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Vegetation (subacute bacterial endocarditis)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39968"/>
        <a:ext cx="4876800" cy="774180"/>
      </dsp:txXfrm>
    </dsp:sp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A1012B-43A8-4D97-B7CF-8B11F18039F6}">
      <dsp:nvSpPr>
        <dsp:cNvPr id="0" name=""/>
        <dsp:cNvSpPr/>
      </dsp:nvSpPr>
      <dsp:spPr>
        <a:xfrm>
          <a:off x="0" y="12659"/>
          <a:ext cx="4876800" cy="673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Local ophthalmological diseases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898" y="45557"/>
        <a:ext cx="4811004" cy="608124"/>
      </dsp:txXfrm>
    </dsp:sp>
    <dsp:sp modelId="{391C26C6-CD17-49C8-AD85-BC48B3E57AD2}">
      <dsp:nvSpPr>
        <dsp:cNvPr id="0" name=""/>
        <dsp:cNvSpPr/>
      </dsp:nvSpPr>
      <dsp:spPr>
        <a:xfrm>
          <a:off x="0" y="686580"/>
          <a:ext cx="48768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4838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rteritis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SLE, Wegener, Behcet,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Giant cell arteritis)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Elevated IOP, Pressure on the eye glob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86580"/>
        <a:ext cx="4876800" cy="596160"/>
      </dsp:txXfrm>
    </dsp:sp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266C3-C173-4EC7-A264-7849FAFACE25}">
      <dsp:nvSpPr>
        <dsp:cNvPr id="0" name=""/>
        <dsp:cNvSpPr/>
      </dsp:nvSpPr>
      <dsp:spPr>
        <a:xfrm>
          <a:off x="0" y="3888"/>
          <a:ext cx="4495800" cy="10340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Central Retinal Artery Occlusion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480" y="54368"/>
        <a:ext cx="4394840" cy="933133"/>
      </dsp:txXfrm>
    </dsp:sp>
    <dsp:sp modelId="{BE3B05B0-55D5-47AE-BE87-118B0D81B5B9}">
      <dsp:nvSpPr>
        <dsp:cNvPr id="0" name=""/>
        <dsp:cNvSpPr/>
      </dsp:nvSpPr>
      <dsp:spPr>
        <a:xfrm>
          <a:off x="0" y="1037981"/>
          <a:ext cx="4495800" cy="3179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742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An acute and profound loss of vision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retina appears white as a result of swelling of the nerve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fibres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due to their intracellular edema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The orange reflex from choroidal vessels in the fovea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“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cherry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”</a:t>
          </a:r>
          <a:r>
            <a:rPr lang="sr-Latn-CS" sz="1800" kern="1200" dirty="0" smtClean="0">
              <a:latin typeface="Times New Roman" pitchFamily="18" charset="0"/>
              <a:cs typeface="Times New Roman" pitchFamily="18" charset="0"/>
            </a:rPr>
            <a:t> red spot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appearance)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Marked narrowing of the retinal arterioles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After a few weeks the retinal whitening disappears but arterioles remain attenuated and the optic disc becomes atrophic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In 20% eyes: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papillo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-macular bundle is supplied by one or more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cilioretinal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arterioles →central vision may be preserved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37981"/>
        <a:ext cx="4495800" cy="3179291"/>
      </dsp:txXfrm>
    </dsp:sp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D4581-8FE7-408E-AB91-BD18A3DB2A86}">
      <dsp:nvSpPr>
        <dsp:cNvPr id="0" name=""/>
        <dsp:cNvSpPr/>
      </dsp:nvSpPr>
      <dsp:spPr>
        <a:xfrm>
          <a:off x="0" y="1787"/>
          <a:ext cx="4419600" cy="71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Branch artery occlusion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726" y="36513"/>
        <a:ext cx="4350148" cy="641908"/>
      </dsp:txXfrm>
    </dsp:sp>
    <dsp:sp modelId="{2A716B4B-6D08-45DA-86ED-FECC089BB284}">
      <dsp:nvSpPr>
        <dsp:cNvPr id="0" name=""/>
        <dsp:cNvSpPr/>
      </dsp:nvSpPr>
      <dsp:spPr>
        <a:xfrm>
          <a:off x="0" y="713147"/>
          <a:ext cx="4419600" cy="10619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An acute and severe altitudinal visual field defect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White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ishaemic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retina in the area supplied by the obstructed artery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13147"/>
        <a:ext cx="4419600" cy="1061910"/>
      </dsp:txXfrm>
    </dsp:sp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D4581-8FE7-408E-AB91-BD18A3DB2A86}">
      <dsp:nvSpPr>
        <dsp:cNvPr id="0" name=""/>
        <dsp:cNvSpPr/>
      </dsp:nvSpPr>
      <dsp:spPr>
        <a:xfrm>
          <a:off x="0" y="8512"/>
          <a:ext cx="3886200" cy="99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Emergency treatment!                                 Retinal tissue cannot survive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ischaemia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for more  than a few hours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433" y="56945"/>
        <a:ext cx="3789334" cy="895294"/>
      </dsp:txXfrm>
    </dsp:sp>
    <dsp:sp modelId="{2A716B4B-6D08-45DA-86ED-FECC089BB284}">
      <dsp:nvSpPr>
        <dsp:cNvPr id="0" name=""/>
        <dsp:cNvSpPr/>
      </dsp:nvSpPr>
      <dsp:spPr>
        <a:xfrm>
          <a:off x="0" y="1000672"/>
          <a:ext cx="3886200" cy="181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38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IOP reduction 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Ocular massage, Intravenous acetazolamide 500mg, anterior chamber paracentesis)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Inhalation of the mixture of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5%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carbon dioxide and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  95%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oxygen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Cardiology treatment; Management of carotid artery disease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000672"/>
        <a:ext cx="3886200" cy="1810215"/>
      </dsp:txXfrm>
    </dsp:sp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11DE0-D4E0-4E72-B1D6-E1C74273E8B5}">
      <dsp:nvSpPr>
        <dsp:cNvPr id="0" name=""/>
        <dsp:cNvSpPr/>
      </dsp:nvSpPr>
      <dsp:spPr>
        <a:xfrm rot="5400000">
          <a:off x="5242121" y="-2728120"/>
          <a:ext cx="715960" cy="61722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After DR the most common retinal vascular disease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514000" y="34951"/>
        <a:ext cx="6137253" cy="646060"/>
      </dsp:txXfrm>
    </dsp:sp>
    <dsp:sp modelId="{F548513A-4545-4D55-AD55-8E47E9F033C8}">
      <dsp:nvSpPr>
        <dsp:cNvPr id="0" name=""/>
        <dsp:cNvSpPr/>
      </dsp:nvSpPr>
      <dsp:spPr>
        <a:xfrm>
          <a:off x="596" y="349"/>
          <a:ext cx="2513403" cy="7152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Retinal Vein Occlusion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12" y="35265"/>
        <a:ext cx="2443571" cy="6454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25B189-9630-4AB4-AE51-2FBD85282A2F}">
      <dsp:nvSpPr>
        <dsp:cNvPr id="0" name=""/>
        <dsp:cNvSpPr/>
      </dsp:nvSpPr>
      <dsp:spPr>
        <a:xfrm>
          <a:off x="0" y="7919"/>
          <a:ext cx="4724399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Near periphery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:1.5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mm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around the macula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864" y="51783"/>
        <a:ext cx="4636671" cy="810832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4548C9-6476-4A6F-AD43-07DEF7ABF9E6}">
      <dsp:nvSpPr>
        <dsp:cNvPr id="0" name=""/>
        <dsp:cNvSpPr/>
      </dsp:nvSpPr>
      <dsp:spPr>
        <a:xfrm>
          <a:off x="0" y="1030"/>
          <a:ext cx="5089812" cy="523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Systemic predisposing factors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540" y="26570"/>
        <a:ext cx="5038732" cy="472100"/>
      </dsp:txXfrm>
    </dsp:sp>
    <dsp:sp modelId="{538C79E8-4AF6-4153-B57E-18EAA5A7EF50}">
      <dsp:nvSpPr>
        <dsp:cNvPr id="0" name=""/>
        <dsp:cNvSpPr/>
      </dsp:nvSpPr>
      <dsp:spPr>
        <a:xfrm>
          <a:off x="0" y="524211"/>
          <a:ext cx="5089812" cy="15610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602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Increasing age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Systemic hypertension (the vein is compressed by a thickened artery where the two share common adventitia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Blood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dyscrasias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- hyper viscosity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24211"/>
        <a:ext cx="5089812" cy="1561021"/>
      </dsp:txXfrm>
    </dsp:sp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FBD5D-9D10-4461-A05F-9E88638BC5C4}">
      <dsp:nvSpPr>
        <dsp:cNvPr id="0" name=""/>
        <dsp:cNvSpPr/>
      </dsp:nvSpPr>
      <dsp:spPr>
        <a:xfrm>
          <a:off x="0" y="1314"/>
          <a:ext cx="5185063" cy="6370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Ocular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predisponing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factors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00" y="32414"/>
        <a:ext cx="5122863" cy="574891"/>
      </dsp:txXfrm>
    </dsp:sp>
    <dsp:sp modelId="{C902F428-F979-4FD0-A312-D77877BBEFAF}">
      <dsp:nvSpPr>
        <dsp:cNvPr id="0" name=""/>
        <dsp:cNvSpPr/>
      </dsp:nvSpPr>
      <dsp:spPr>
        <a:xfrm>
          <a:off x="0" y="638405"/>
          <a:ext cx="5185063" cy="960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4626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Primary 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open-angle glaucoma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Hypermetroapia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Periphlebitis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(Sarcoidosis,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Bechet’s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disease)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38405"/>
        <a:ext cx="5185063" cy="960480"/>
      </dsp:txXfrm>
    </dsp:sp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1FBD5D-9D10-4461-A05F-9E88638BC5C4}">
      <dsp:nvSpPr>
        <dsp:cNvPr id="0" name=""/>
        <dsp:cNvSpPr/>
      </dsp:nvSpPr>
      <dsp:spPr>
        <a:xfrm>
          <a:off x="0" y="11668"/>
          <a:ext cx="5160820" cy="547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Pathophysiology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25" y="38393"/>
        <a:ext cx="5107370" cy="494012"/>
      </dsp:txXfrm>
    </dsp:sp>
    <dsp:sp modelId="{C902F428-F979-4FD0-A312-D77877BBEFAF}">
      <dsp:nvSpPr>
        <dsp:cNvPr id="0" name=""/>
        <dsp:cNvSpPr/>
      </dsp:nvSpPr>
      <dsp:spPr>
        <a:xfrm>
          <a:off x="0" y="559131"/>
          <a:ext cx="5160820" cy="1283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56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Venous occlusion causes an elevation of capillary pressure and stagnation of blood flow → extravasation of blood into the extracellular space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This stagnation results in hypoxia and damage the capillary endothelial cells (↑VEGF secretion)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59131"/>
        <a:ext cx="5160820" cy="1283400"/>
      </dsp:txXfrm>
    </dsp:sp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0BCE4-7D94-40D4-A13F-30F18D702A7C}">
      <dsp:nvSpPr>
        <dsp:cNvPr id="0" name=""/>
        <dsp:cNvSpPr/>
      </dsp:nvSpPr>
      <dsp:spPr>
        <a:xfrm>
          <a:off x="0" y="5279"/>
          <a:ext cx="5715000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 Retinal Vein Occlusion (CRVO)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243" y="34522"/>
        <a:ext cx="5656514" cy="540554"/>
      </dsp:txXfrm>
    </dsp:sp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384833-0EBF-453C-AAB4-2C7BA7170763}">
      <dsp:nvSpPr>
        <dsp:cNvPr id="0" name=""/>
        <dsp:cNvSpPr/>
      </dsp:nvSpPr>
      <dsp:spPr>
        <a:xfrm>
          <a:off x="0" y="1859"/>
          <a:ext cx="5715000" cy="3983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Non-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iscaemic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(75%)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44" y="21303"/>
        <a:ext cx="5676112" cy="359425"/>
      </dsp:txXfrm>
    </dsp:sp>
    <dsp:sp modelId="{197F6515-4CD2-453B-8A0D-D643F0653AA8}">
      <dsp:nvSpPr>
        <dsp:cNvPr id="0" name=""/>
        <dsp:cNvSpPr/>
      </dsp:nvSpPr>
      <dsp:spPr>
        <a:xfrm>
          <a:off x="0" y="400172"/>
          <a:ext cx="5715000" cy="1731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45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Moderate loss of VA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Mild tortuosity and dilatation of all branches of  CRV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Retinal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(dot, blot, flame shaped distributed throughout all four quadrants)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Rare cotton wool spots, mild optic disc edema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FA: good capillary perfusion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Prognosis good: 50% of cases return of VA to near normal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00172"/>
        <a:ext cx="5715000" cy="1731568"/>
      </dsp:txXfrm>
    </dsp:sp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832620-F971-48E6-A0FF-45A38D323283}">
      <dsp:nvSpPr>
        <dsp:cNvPr id="0" name=""/>
        <dsp:cNvSpPr/>
      </dsp:nvSpPr>
      <dsp:spPr>
        <a:xfrm>
          <a:off x="0" y="3825"/>
          <a:ext cx="5715000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Ishaemic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(25%)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74" y="28499"/>
        <a:ext cx="5665652" cy="456092"/>
      </dsp:txXfrm>
    </dsp:sp>
    <dsp:sp modelId="{45FC68EF-5AB4-4F07-84AA-864C0FF8114C}">
      <dsp:nvSpPr>
        <dsp:cNvPr id="0" name=""/>
        <dsp:cNvSpPr/>
      </dsp:nvSpPr>
      <dsp:spPr>
        <a:xfrm>
          <a:off x="0" y="509266"/>
          <a:ext cx="5715000" cy="1704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45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Severe loss of VA (less than 6/60)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Relative afferent pupillary defect (Marcus Gunn pupil)  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Marked tortuosity and engorgement of the retinal veins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Extensive retinal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haemorrhages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Cotton wool, Severe optic disc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oedema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Prognosis: very poor (50% of eyes develop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rubeosis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and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neovascular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glaucoma within 3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monts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)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09266"/>
        <a:ext cx="5715000" cy="1704645"/>
      </dsp:txXfrm>
    </dsp:sp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8BEB4D-AD46-4B99-B3E5-8ADC50158E5F}">
      <dsp:nvSpPr>
        <dsp:cNvPr id="0" name=""/>
        <dsp:cNvSpPr/>
      </dsp:nvSpPr>
      <dsp:spPr>
        <a:xfrm>
          <a:off x="0" y="14094"/>
          <a:ext cx="5715000" cy="4855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Branch Retinal Vein Occlusion (BRVO)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02" y="37796"/>
        <a:ext cx="5667596" cy="438127"/>
      </dsp:txXfrm>
    </dsp:sp>
    <dsp:sp modelId="{035F780D-21BD-4152-AFD2-7410FC2C5799}">
      <dsp:nvSpPr>
        <dsp:cNvPr id="0" name=""/>
        <dsp:cNvSpPr/>
      </dsp:nvSpPr>
      <dsp:spPr>
        <a:xfrm>
          <a:off x="0" y="499625"/>
          <a:ext cx="5715000" cy="62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45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A relative loss of part of the visual field and impairment of  VA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Sectorial dilated vein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1600" kern="1200" dirty="0" err="1" smtClean="0">
              <a:latin typeface="Times New Roman" pitchFamily="18" charset="0"/>
              <a:cs typeface="Times New Roman" pitchFamily="18" charset="0"/>
            </a:rPr>
            <a:t>haemorrhages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sr-Latn-CS" sz="1600" kern="1200" dirty="0" smtClean="0">
              <a:latin typeface="Times New Roman" pitchFamily="18" charset="0"/>
              <a:cs typeface="Times New Roman" pitchFamily="18" charset="0"/>
            </a:rPr>
            <a:t>cotton-wool,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edema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99625"/>
        <a:ext cx="5715000" cy="629280"/>
      </dsp:txXfrm>
    </dsp:sp>
  </dsp:spTree>
</dsp:drawing>
</file>

<file path=ppt/diagrams/drawing9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2ECAA-9394-470D-8BF0-A4C414DB8544}">
      <dsp:nvSpPr>
        <dsp:cNvPr id="0" name=""/>
        <dsp:cNvSpPr/>
      </dsp:nvSpPr>
      <dsp:spPr>
        <a:xfrm>
          <a:off x="0" y="888"/>
          <a:ext cx="2876450" cy="695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TREATMENT</a:t>
          </a:r>
          <a:r>
            <a:rPr lang="sr-Cyrl-C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954" y="34842"/>
        <a:ext cx="2808542" cy="627645"/>
      </dsp:txXfrm>
    </dsp:sp>
    <dsp:sp modelId="{75855D7C-32E4-431A-985D-06DB1324CFF5}">
      <dsp:nvSpPr>
        <dsp:cNvPr id="0" name=""/>
        <dsp:cNvSpPr/>
      </dsp:nvSpPr>
      <dsp:spPr>
        <a:xfrm>
          <a:off x="0" y="696442"/>
          <a:ext cx="2876450" cy="1131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32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Macular edema: anti VEGF, Focal, Grid LFC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NVD, NVE: PRP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96442"/>
        <a:ext cx="2876450" cy="1131469"/>
      </dsp:txXfrm>
    </dsp:sp>
  </dsp:spTree>
</dsp:drawing>
</file>

<file path=ppt/diagrams/drawing9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E3FF10-A749-4BE4-8101-2A4355AD28F7}">
      <dsp:nvSpPr>
        <dsp:cNvPr id="0" name=""/>
        <dsp:cNvSpPr/>
      </dsp:nvSpPr>
      <dsp:spPr>
        <a:xfrm rot="5400000">
          <a:off x="3387557" y="-1202939"/>
          <a:ext cx="998513" cy="36552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Separation of the sensory retina from retinal pigment epithelium (RPE) by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subretinal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fluid (SRF)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059194" y="174167"/>
        <a:ext cx="3606497" cy="901027"/>
      </dsp:txXfrm>
    </dsp:sp>
    <dsp:sp modelId="{8B00E422-6A8E-4ABC-9C61-4E79368D56AF}">
      <dsp:nvSpPr>
        <dsp:cNvPr id="0" name=""/>
        <dsp:cNvSpPr/>
      </dsp:nvSpPr>
      <dsp:spPr>
        <a:xfrm>
          <a:off x="564" y="610"/>
          <a:ext cx="2058629" cy="12481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 smtClean="0">
              <a:latin typeface="Times New Roman" pitchFamily="18" charset="0"/>
              <a:cs typeface="Times New Roman" pitchFamily="18" charset="0"/>
            </a:rPr>
            <a:t>RETINAL DETACHMENT RD</a:t>
          </a:r>
          <a:r>
            <a:rPr lang="sr-Cyrl-CS" sz="1800" b="1" i="0" kern="1200" dirty="0" smtClean="0">
              <a:latin typeface="Times New Roman" pitchFamily="18" charset="0"/>
              <a:cs typeface="Times New Roman" pitchFamily="18" charset="0"/>
            </a:rPr>
            <a:t>                                </a:t>
          </a:r>
          <a:endParaRPr lang="en-US" sz="1800" b="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493" y="61539"/>
        <a:ext cx="1936771" cy="1126283"/>
      </dsp:txXfrm>
    </dsp:sp>
  </dsp:spTree>
</dsp:drawing>
</file>

<file path=ppt/diagrams/drawing9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6E148-AFCA-4130-85B5-B873C55AFD07}">
      <dsp:nvSpPr>
        <dsp:cNvPr id="0" name=""/>
        <dsp:cNvSpPr/>
      </dsp:nvSpPr>
      <dsp:spPr>
        <a:xfrm>
          <a:off x="0" y="0"/>
          <a:ext cx="5715000" cy="5655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The complication of acute PVD are dependent on the strength and extend of pre-existing VR adhesions</a:t>
          </a:r>
          <a:r>
            <a:rPr lang="sr-Cyrl-CS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sz="1600" kern="1200" dirty="0"/>
        </a:p>
      </dsp:txBody>
      <dsp:txXfrm>
        <a:off x="27610" y="27610"/>
        <a:ext cx="5659780" cy="510379"/>
      </dsp:txXfrm>
    </dsp:sp>
    <dsp:sp modelId="{147884AF-F8AA-4F58-B856-425544FA9470}">
      <dsp:nvSpPr>
        <dsp:cNvPr id="0" name=""/>
        <dsp:cNvSpPr/>
      </dsp:nvSpPr>
      <dsp:spPr>
        <a:xfrm>
          <a:off x="0" y="565692"/>
          <a:ext cx="5715000" cy="424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451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In 10% of eyes VR attachments are strong, so that acute PVD may be associated with retinal tear formation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65692"/>
        <a:ext cx="5715000" cy="424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A8FBF-D427-4B2A-929A-64632E267872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9E741-7447-4C74-9728-4789D108C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57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FCEF246-354E-4F82-94B8-E1A5B75FF27D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614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2813"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F6F178F-110F-4801-A2EE-35175A9FC670}" type="slidenum">
              <a:rPr lang="en-US" altLang="en-US"/>
              <a:pPr algn="r"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236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Cyrl-C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E210F5-9088-46A7-A339-16A8EE2C6E6F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2971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549275" y="5162550"/>
            <a:ext cx="4387850" cy="5773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749300"/>
            <a:r>
              <a:rPr lang="en-US" altLang="en-US" sz="1100" b="1" smtClean="0"/>
              <a:t>Approaches to improve or maintain vision in patients with wet AMD</a:t>
            </a:r>
            <a:endParaRPr lang="en-US" altLang="en-US" sz="1100" i="1" baseline="30000" smtClean="0"/>
          </a:p>
          <a:p>
            <a:pPr defTabSz="749300">
              <a:buFontTx/>
              <a:buChar char="•"/>
            </a:pPr>
            <a:r>
              <a:rPr lang="en-US" altLang="en-US" sz="1100" smtClean="0"/>
              <a:t>As there have been advances in imaging modalities to diagnose and evaluate wet AMD, ways to improve or maintain the vision have also advanced: from thermal laser, submacular surgery, photodynamic therapy, to current anti–vascular endothelial growth factor </a:t>
            </a:r>
            <a:br>
              <a:rPr lang="en-US" altLang="en-US" sz="1100" smtClean="0"/>
            </a:br>
            <a:r>
              <a:rPr lang="en-US" altLang="en-US" sz="1100" smtClean="0"/>
              <a:t>(anti-VEGF) </a:t>
            </a:r>
            <a:r>
              <a:rPr lang="en-GB" altLang="en-US" sz="1100" smtClean="0"/>
              <a:t>agents</a:t>
            </a:r>
            <a:r>
              <a:rPr lang="en-GB" altLang="en-US" sz="1100" baseline="30000" smtClean="0"/>
              <a:t>1-4</a:t>
            </a:r>
            <a:endParaRPr lang="en-GB" altLang="en-US" sz="1100" smtClean="0"/>
          </a:p>
          <a:p>
            <a:pPr defTabSz="749300"/>
            <a:endParaRPr lang="en-GB" altLang="en-US" sz="1100" smtClean="0"/>
          </a:p>
          <a:p>
            <a:pPr defTabSz="749300"/>
            <a:r>
              <a:rPr lang="en-GB" altLang="en-US" sz="1100" b="1" smtClean="0"/>
              <a:t>Key Takeaway: Anti-VEGFs are the latest advancement in the treatment of wet AMD.</a:t>
            </a:r>
          </a:p>
          <a:p>
            <a:pPr defTabSz="749300"/>
            <a:endParaRPr lang="en-GB" altLang="en-US" sz="1100" smtClean="0"/>
          </a:p>
          <a:p>
            <a:pPr defTabSz="749300"/>
            <a:r>
              <a:rPr lang="en-GB" altLang="en-US" sz="1100" i="1" smtClean="0"/>
              <a:t>Transition: Wet AMD treatment has advanced from nothing all the way to anti-VEGF agents.</a:t>
            </a:r>
          </a:p>
          <a:p>
            <a:pPr defTabSz="749300"/>
            <a:endParaRPr lang="en-GB" altLang="en-US" sz="1100" smtClean="0"/>
          </a:p>
          <a:p>
            <a:pPr defTabSz="749300"/>
            <a:r>
              <a:rPr lang="en-GB" altLang="en-US" sz="1100" b="1" smtClean="0"/>
              <a:t>References:</a:t>
            </a:r>
          </a:p>
          <a:p>
            <a:pPr defTabSz="749300">
              <a:buFontTx/>
              <a:buAutoNum type="arabicPeriod"/>
            </a:pPr>
            <a:r>
              <a:rPr lang="en-GB" altLang="en-US" sz="1100" smtClean="0"/>
              <a:t>Kent C.</a:t>
            </a:r>
            <a:r>
              <a:rPr lang="en-US" altLang="en-US" sz="1100" smtClean="0"/>
              <a:t> Macular degeneration: is laser still relevant?</a:t>
            </a:r>
            <a:r>
              <a:rPr lang="en-GB" altLang="en-US" sz="1100" smtClean="0"/>
              <a:t> </a:t>
            </a:r>
            <a:r>
              <a:rPr lang="en-GB" altLang="en-US" sz="1100" i="1" smtClean="0"/>
              <a:t>Rev Ophthalmol. </a:t>
            </a:r>
            <a:r>
              <a:rPr lang="en-GB" altLang="en-US" sz="1100" smtClean="0"/>
              <a:t>2009. https://www.reviewofophthalmology.com/article/macular-degeneration-is-laser-still-relevant. Published August 13, 2009. Accessed August 28, 2019.</a:t>
            </a:r>
          </a:p>
          <a:p>
            <a:pPr defTabSz="749300">
              <a:buFontTx/>
              <a:buAutoNum type="arabicPeriod"/>
            </a:pPr>
            <a:r>
              <a:rPr lang="en-GB" altLang="en-US" sz="1100" smtClean="0"/>
              <a:t>Schmidt-Erfurth U, Chong V, Loewenstein A, et al. Guidelines for the management of neovascular age-related macular degeneration by the European Society of Retina Specialists (EURETINA). </a:t>
            </a:r>
            <a:r>
              <a:rPr lang="en-GB" altLang="en-US" sz="1100" i="1" smtClean="0"/>
              <a:t>Br J Ophthalmol</a:t>
            </a:r>
            <a:r>
              <a:rPr lang="en-GB" altLang="en-US" sz="1100" smtClean="0"/>
              <a:t>. 2014;98(9):1144-1167. </a:t>
            </a:r>
          </a:p>
          <a:p>
            <a:pPr defTabSz="749300">
              <a:buFontTx/>
              <a:buAutoNum type="arabicPeriod"/>
            </a:pPr>
            <a:r>
              <a:rPr lang="en-GB" altLang="en-US" sz="1100" smtClean="0"/>
              <a:t>Hawkins BS, Bressler NM, Miskala PH, et al. </a:t>
            </a:r>
            <a:r>
              <a:rPr lang="en-US" altLang="en-US" sz="1100" smtClean="0"/>
              <a:t>Surgery for subfoveal choroidal neovascularization in age-related macular degeneration: ophthalmic findings: SST report no. 11. </a:t>
            </a:r>
            <a:r>
              <a:rPr lang="en-GB" altLang="en-US" sz="1100" i="1" smtClean="0"/>
              <a:t>Ophthalmology</a:t>
            </a:r>
            <a:r>
              <a:rPr lang="en-GB" altLang="en-US" sz="1100" smtClean="0"/>
              <a:t>. 2004;111(11):1967-1980.  </a:t>
            </a:r>
          </a:p>
          <a:p>
            <a:pPr defTabSz="749300">
              <a:buFontTx/>
              <a:buAutoNum type="arabicPeriod"/>
            </a:pPr>
            <a:r>
              <a:rPr lang="en-GB" altLang="en-US" sz="1100" smtClean="0"/>
              <a:t>Bressler NM. </a:t>
            </a:r>
            <a:r>
              <a:rPr lang="en-US" altLang="en-US" sz="1100" smtClean="0"/>
              <a:t>Photodynamic therapy of subfoveal choroidal neovascularization in age-related macular degeneration with verteporfin: two-year results of 2 randomized clinical trials—TAP report 2</a:t>
            </a:r>
            <a:r>
              <a:rPr lang="en-GB" altLang="en-US" sz="1100" smtClean="0"/>
              <a:t>. </a:t>
            </a:r>
            <a:r>
              <a:rPr lang="en-GB" altLang="en-US" sz="1100" i="1" smtClean="0"/>
              <a:t>Arch Ophthalmol</a:t>
            </a:r>
            <a:r>
              <a:rPr lang="en-GB" altLang="en-US" sz="1100" smtClean="0"/>
              <a:t>. 2001;119:198-207.  </a:t>
            </a:r>
          </a:p>
        </p:txBody>
      </p:sp>
      <p:sp>
        <p:nvSpPr>
          <p:cNvPr id="58371" name="Slide Image Placeholder 9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1095375" y="431800"/>
            <a:ext cx="7677150" cy="4319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19795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0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38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497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8089" indent="-178089">
              <a:buSzPct val="100000"/>
              <a:buFont typeface="+mj-lt"/>
              <a:buAutoNum type="arabicPeriod"/>
              <a:defRPr/>
            </a:lvl1pPr>
            <a:lvl2pPr marL="269320" indent="-91231">
              <a:defRPr/>
            </a:lvl2pPr>
            <a:lvl3pPr marL="359926" indent="-90607">
              <a:defRPr/>
            </a:lvl3pPr>
            <a:lvl4pPr marL="451157" indent="-91231">
              <a:defRPr/>
            </a:lvl4pPr>
            <a:lvl5pPr marL="538639" indent="-87482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5"/>
          <p:cNvSpPr>
            <a:spLocks noGrp="1"/>
          </p:cNvSpPr>
          <p:nvPr>
            <p:ph type="title"/>
          </p:nvPr>
        </p:nvSpPr>
        <p:spPr>
          <a:xfrm>
            <a:off x="452438" y="457200"/>
            <a:ext cx="10516196" cy="691918"/>
          </a:xfrm>
          <a:prstGeom prst="rect">
            <a:avLst/>
          </a:prstGeom>
        </p:spPr>
        <p:txBody>
          <a:bodyPr lIns="26993" tIns="13497" rIns="26993" bIns="13497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1552733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r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EDB79-84AE-CF49-99DC-00DFE5789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32" y="295540"/>
            <a:ext cx="9749017" cy="272382"/>
          </a:xfrm>
        </p:spPr>
        <p:txBody>
          <a:bodyPr>
            <a:spAutoFit/>
          </a:bodyPr>
          <a:lstStyle>
            <a:lvl1pPr>
              <a:defRPr sz="1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DA66B95-3849-D44E-8A8B-5AE80B35D9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767872">
              <a:defRPr sz="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C82475-31E9-4D4C-9315-CD15998FEB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51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05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4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0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4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2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34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6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9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8F770-8CEF-4EE2-AF5C-C9A56A073CC8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4A646-BBAB-4EC1-B1F5-49E4F1750A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57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openxmlformats.org/officeDocument/2006/relationships/diagramLayout" Target="../diagrams/layout27.xml"/><Relationship Id="rId18" Type="http://schemas.openxmlformats.org/officeDocument/2006/relationships/diagramLayout" Target="../diagrams/layout28.xml"/><Relationship Id="rId26" Type="http://schemas.openxmlformats.org/officeDocument/2006/relationships/image" Target="../media/image20.jpeg"/><Relationship Id="rId3" Type="http://schemas.openxmlformats.org/officeDocument/2006/relationships/diagramLayout" Target="../diagrams/layout25.xml"/><Relationship Id="rId21" Type="http://schemas.microsoft.com/office/2007/relationships/diagramDrawing" Target="../diagrams/drawing28.xml"/><Relationship Id="rId7" Type="http://schemas.openxmlformats.org/officeDocument/2006/relationships/diagramData" Target="../diagrams/data26.xml"/><Relationship Id="rId12" Type="http://schemas.openxmlformats.org/officeDocument/2006/relationships/diagramData" Target="../diagrams/data27.xml"/><Relationship Id="rId17" Type="http://schemas.openxmlformats.org/officeDocument/2006/relationships/diagramData" Target="../diagrams/data28.xml"/><Relationship Id="rId25" Type="http://schemas.openxmlformats.org/officeDocument/2006/relationships/image" Target="../media/image19.jpeg"/><Relationship Id="rId2" Type="http://schemas.openxmlformats.org/officeDocument/2006/relationships/diagramData" Target="../diagrams/data25.xml"/><Relationship Id="rId16" Type="http://schemas.microsoft.com/office/2007/relationships/diagramDrawing" Target="../diagrams/drawing27.xml"/><Relationship Id="rId20" Type="http://schemas.openxmlformats.org/officeDocument/2006/relationships/diagramColors" Target="../diagrams/colors2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24" Type="http://schemas.openxmlformats.org/officeDocument/2006/relationships/image" Target="../media/image18.jpeg"/><Relationship Id="rId5" Type="http://schemas.openxmlformats.org/officeDocument/2006/relationships/diagramColors" Target="../diagrams/colors25.xml"/><Relationship Id="rId15" Type="http://schemas.openxmlformats.org/officeDocument/2006/relationships/diagramColors" Target="../diagrams/colors27.xml"/><Relationship Id="rId23" Type="http://schemas.openxmlformats.org/officeDocument/2006/relationships/image" Target="../media/image17.jpeg"/><Relationship Id="rId10" Type="http://schemas.openxmlformats.org/officeDocument/2006/relationships/diagramColors" Target="../diagrams/colors26.xml"/><Relationship Id="rId19" Type="http://schemas.openxmlformats.org/officeDocument/2006/relationships/diagramQuickStyle" Target="../diagrams/quickStyle28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Relationship Id="rId14" Type="http://schemas.openxmlformats.org/officeDocument/2006/relationships/diagramQuickStyle" Target="../diagrams/quickStyle27.xml"/><Relationship Id="rId22" Type="http://schemas.openxmlformats.org/officeDocument/2006/relationships/image" Target="../media/image16.jpeg"/><Relationship Id="rId27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13" Type="http://schemas.openxmlformats.org/officeDocument/2006/relationships/image" Target="../media/image23.png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12" Type="http://schemas.openxmlformats.org/officeDocument/2006/relationships/image" Target="../media/image22.pn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diagramLayout" Target="../diagrams/layout33.xml"/><Relationship Id="rId18" Type="http://schemas.openxmlformats.org/officeDocument/2006/relationships/image" Target="../media/image25.jpeg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diagramData" Target="../diagrams/data33.xml"/><Relationship Id="rId17" Type="http://schemas.openxmlformats.org/officeDocument/2006/relationships/image" Target="../media/image24.jpeg"/><Relationship Id="rId2" Type="http://schemas.openxmlformats.org/officeDocument/2006/relationships/diagramData" Target="../diagrams/data31.xml"/><Relationship Id="rId16" Type="http://schemas.microsoft.com/office/2007/relationships/diagramDrawing" Target="../diagrams/drawing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5" Type="http://schemas.openxmlformats.org/officeDocument/2006/relationships/diagramColors" Target="../diagrams/colors33.xml"/><Relationship Id="rId10" Type="http://schemas.openxmlformats.org/officeDocument/2006/relationships/diagramColors" Target="../diagrams/colors32.xml"/><Relationship Id="rId19" Type="http://schemas.openxmlformats.org/officeDocument/2006/relationships/image" Target="../media/image26.jpeg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Relationship Id="rId14" Type="http://schemas.openxmlformats.org/officeDocument/2006/relationships/diagramQuickStyle" Target="../diagrams/quickStyle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5.xml"/><Relationship Id="rId13" Type="http://schemas.openxmlformats.org/officeDocument/2006/relationships/diagramData" Target="../diagrams/data36.xml"/><Relationship Id="rId3" Type="http://schemas.openxmlformats.org/officeDocument/2006/relationships/diagramLayout" Target="../diagrams/layout34.xml"/><Relationship Id="rId7" Type="http://schemas.openxmlformats.org/officeDocument/2006/relationships/image" Target="../media/image27.png"/><Relationship Id="rId12" Type="http://schemas.microsoft.com/office/2007/relationships/diagramDrawing" Target="../diagrams/drawing35.xml"/><Relationship Id="rId17" Type="http://schemas.microsoft.com/office/2007/relationships/diagramDrawing" Target="../diagrams/drawing36.xml"/><Relationship Id="rId2" Type="http://schemas.openxmlformats.org/officeDocument/2006/relationships/diagramData" Target="../diagrams/data34.xml"/><Relationship Id="rId16" Type="http://schemas.openxmlformats.org/officeDocument/2006/relationships/diagramColors" Target="../diagrams/colors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11" Type="http://schemas.openxmlformats.org/officeDocument/2006/relationships/diagramColors" Target="../diagrams/colors35.xml"/><Relationship Id="rId5" Type="http://schemas.openxmlformats.org/officeDocument/2006/relationships/diagramColors" Target="../diagrams/colors34.xml"/><Relationship Id="rId15" Type="http://schemas.openxmlformats.org/officeDocument/2006/relationships/diagramQuickStyle" Target="../diagrams/quickStyle36.xml"/><Relationship Id="rId10" Type="http://schemas.openxmlformats.org/officeDocument/2006/relationships/diagramQuickStyle" Target="../diagrams/quickStyle35.xml"/><Relationship Id="rId4" Type="http://schemas.openxmlformats.org/officeDocument/2006/relationships/diagramQuickStyle" Target="../diagrams/quickStyle34.xml"/><Relationship Id="rId9" Type="http://schemas.openxmlformats.org/officeDocument/2006/relationships/diagramLayout" Target="../diagrams/layout35.xml"/><Relationship Id="rId14" Type="http://schemas.openxmlformats.org/officeDocument/2006/relationships/diagramLayout" Target="../diagrams/layout3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image" Target="../media/image29.jpeg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image" Target="../media/image28.jpe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13" Type="http://schemas.openxmlformats.org/officeDocument/2006/relationships/diagramData" Target="../diagrams/data41.xml"/><Relationship Id="rId18" Type="http://schemas.openxmlformats.org/officeDocument/2006/relationships/image" Target="../media/image30.png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12" Type="http://schemas.microsoft.com/office/2007/relationships/diagramDrawing" Target="../diagrams/drawing40.xml"/><Relationship Id="rId17" Type="http://schemas.microsoft.com/office/2007/relationships/diagramDrawing" Target="../diagrams/drawing41.xml"/><Relationship Id="rId2" Type="http://schemas.openxmlformats.org/officeDocument/2006/relationships/slideLayout" Target="../slideLayouts/slideLayout4.xml"/><Relationship Id="rId16" Type="http://schemas.openxmlformats.org/officeDocument/2006/relationships/diagramColors" Target="../diagrams/colors41.xml"/><Relationship Id="rId1" Type="http://schemas.openxmlformats.org/officeDocument/2006/relationships/video" Target="file:///C:\Users\PC\AppData\Local\Temp\retina-blastomycosis-infection-caused-by-260nw-2392416539.webp" TargetMode="Externa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5" Type="http://schemas.openxmlformats.org/officeDocument/2006/relationships/diagramQuickStyle" Target="../diagrams/quickStyle41.xml"/><Relationship Id="rId10" Type="http://schemas.openxmlformats.org/officeDocument/2006/relationships/diagramQuickStyle" Target="../diagrams/quickStyle40.xml"/><Relationship Id="rId19" Type="http://schemas.openxmlformats.org/officeDocument/2006/relationships/image" Target="../media/image31.png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Relationship Id="rId14" Type="http://schemas.openxmlformats.org/officeDocument/2006/relationships/diagramLayout" Target="../diagrams/layout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7" Type="http://schemas.openxmlformats.org/officeDocument/2006/relationships/image" Target="../media/image32.png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7" Type="http://schemas.openxmlformats.org/officeDocument/2006/relationships/image" Target="../media/image35.png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12" Type="http://schemas.openxmlformats.org/officeDocument/2006/relationships/image" Target="../media/image36.jpe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openxmlformats.org/officeDocument/2006/relationships/diagramLayout" Target="../diagrams/layout48.xml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12" Type="http://schemas.openxmlformats.org/officeDocument/2006/relationships/diagramData" Target="../diagrams/data48.xml"/><Relationship Id="rId2" Type="http://schemas.openxmlformats.org/officeDocument/2006/relationships/diagramData" Target="../diagrams/data46.xml"/><Relationship Id="rId16" Type="http://schemas.microsoft.com/office/2007/relationships/diagramDrawing" Target="../diagrams/drawing4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5" Type="http://schemas.openxmlformats.org/officeDocument/2006/relationships/diagramColors" Target="../diagrams/colors48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Relationship Id="rId14" Type="http://schemas.openxmlformats.org/officeDocument/2006/relationships/diagramQuickStyle" Target="../diagrams/quickStyle4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13" Type="http://schemas.openxmlformats.org/officeDocument/2006/relationships/diagramLayout" Target="../diagrams/layout51.xml"/><Relationship Id="rId18" Type="http://schemas.openxmlformats.org/officeDocument/2006/relationships/diagramData" Target="../diagrams/data52.xml"/><Relationship Id="rId26" Type="http://schemas.openxmlformats.org/officeDocument/2006/relationships/diagramColors" Target="../diagrams/colors53.xml"/><Relationship Id="rId3" Type="http://schemas.openxmlformats.org/officeDocument/2006/relationships/diagramLayout" Target="../diagrams/layout49.xml"/><Relationship Id="rId21" Type="http://schemas.openxmlformats.org/officeDocument/2006/relationships/diagramColors" Target="../diagrams/colors52.xml"/><Relationship Id="rId7" Type="http://schemas.openxmlformats.org/officeDocument/2006/relationships/diagramData" Target="../diagrams/data50.xml"/><Relationship Id="rId12" Type="http://schemas.openxmlformats.org/officeDocument/2006/relationships/diagramData" Target="../diagrams/data51.xml"/><Relationship Id="rId17" Type="http://schemas.openxmlformats.org/officeDocument/2006/relationships/image" Target="../media/image37.jpeg"/><Relationship Id="rId25" Type="http://schemas.openxmlformats.org/officeDocument/2006/relationships/diagramQuickStyle" Target="../diagrams/quickStyle53.xml"/><Relationship Id="rId2" Type="http://schemas.openxmlformats.org/officeDocument/2006/relationships/diagramData" Target="../diagrams/data49.xml"/><Relationship Id="rId16" Type="http://schemas.microsoft.com/office/2007/relationships/diagramDrawing" Target="../diagrams/drawing51.xml"/><Relationship Id="rId20" Type="http://schemas.openxmlformats.org/officeDocument/2006/relationships/diagramQuickStyle" Target="../diagrams/quickStyle5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24" Type="http://schemas.openxmlformats.org/officeDocument/2006/relationships/diagramLayout" Target="../diagrams/layout53.xml"/><Relationship Id="rId5" Type="http://schemas.openxmlformats.org/officeDocument/2006/relationships/diagramColors" Target="../diagrams/colors49.xml"/><Relationship Id="rId15" Type="http://schemas.openxmlformats.org/officeDocument/2006/relationships/diagramColors" Target="../diagrams/colors51.xml"/><Relationship Id="rId23" Type="http://schemas.openxmlformats.org/officeDocument/2006/relationships/diagramData" Target="../diagrams/data53.xml"/><Relationship Id="rId10" Type="http://schemas.openxmlformats.org/officeDocument/2006/relationships/diagramColors" Target="../diagrams/colors50.xml"/><Relationship Id="rId19" Type="http://schemas.openxmlformats.org/officeDocument/2006/relationships/diagramLayout" Target="../diagrams/layout52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Relationship Id="rId14" Type="http://schemas.openxmlformats.org/officeDocument/2006/relationships/diagramQuickStyle" Target="../diagrams/quickStyle51.xml"/><Relationship Id="rId22" Type="http://schemas.microsoft.com/office/2007/relationships/diagramDrawing" Target="../diagrams/drawing52.xml"/><Relationship Id="rId27" Type="http://schemas.microsoft.com/office/2007/relationships/diagramDrawing" Target="../diagrams/drawing5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5.xml"/><Relationship Id="rId3" Type="http://schemas.openxmlformats.org/officeDocument/2006/relationships/diagramLayout" Target="../diagrams/layout54.xml"/><Relationship Id="rId7" Type="http://schemas.openxmlformats.org/officeDocument/2006/relationships/diagramData" Target="../diagrams/data55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4.xml"/><Relationship Id="rId11" Type="http://schemas.microsoft.com/office/2007/relationships/diagramDrawing" Target="../diagrams/drawing55.xml"/><Relationship Id="rId5" Type="http://schemas.openxmlformats.org/officeDocument/2006/relationships/diagramColors" Target="../diagrams/colors54.xml"/><Relationship Id="rId10" Type="http://schemas.openxmlformats.org/officeDocument/2006/relationships/diagramColors" Target="../diagrams/colors55.xml"/><Relationship Id="rId4" Type="http://schemas.openxmlformats.org/officeDocument/2006/relationships/diagramQuickStyle" Target="../diagrams/quickStyle54.xml"/><Relationship Id="rId9" Type="http://schemas.openxmlformats.org/officeDocument/2006/relationships/diagramQuickStyle" Target="../diagrams/quickStyle5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7" Type="http://schemas.openxmlformats.org/officeDocument/2006/relationships/image" Target="../media/image41.jpeg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microsoft.com/office/2007/relationships/diagramDrawing" Target="../diagrams/drawing58.xml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12" Type="http://schemas.openxmlformats.org/officeDocument/2006/relationships/diagramColors" Target="../diagrams/colors5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7.xml"/><Relationship Id="rId11" Type="http://schemas.openxmlformats.org/officeDocument/2006/relationships/diagramQuickStyle" Target="../diagrams/quickStyle58.xml"/><Relationship Id="rId5" Type="http://schemas.openxmlformats.org/officeDocument/2006/relationships/diagramQuickStyle" Target="../diagrams/quickStyle57.xml"/><Relationship Id="rId10" Type="http://schemas.openxmlformats.org/officeDocument/2006/relationships/diagramLayout" Target="../diagrams/layout58.xml"/><Relationship Id="rId4" Type="http://schemas.openxmlformats.org/officeDocument/2006/relationships/diagramLayout" Target="../diagrams/layout57.xml"/><Relationship Id="rId9" Type="http://schemas.openxmlformats.org/officeDocument/2006/relationships/diagramData" Target="../diagrams/data5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0.xml"/><Relationship Id="rId13" Type="http://schemas.openxmlformats.org/officeDocument/2006/relationships/diagramColors" Target="../diagrams/colors61.xml"/><Relationship Id="rId3" Type="http://schemas.openxmlformats.org/officeDocument/2006/relationships/image" Target="../media/image46.jpeg"/><Relationship Id="rId7" Type="http://schemas.openxmlformats.org/officeDocument/2006/relationships/diagramQuickStyle" Target="../diagrams/quickStyle60.xml"/><Relationship Id="rId12" Type="http://schemas.openxmlformats.org/officeDocument/2006/relationships/diagramQuickStyle" Target="../diagrams/quickStyle6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C\AppData\Local\Temp\diabetic-retinopathy-demystified-11-320.webp" TargetMode="External"/><Relationship Id="rId6" Type="http://schemas.openxmlformats.org/officeDocument/2006/relationships/diagramLayout" Target="../diagrams/layout60.xml"/><Relationship Id="rId11" Type="http://schemas.openxmlformats.org/officeDocument/2006/relationships/diagramLayout" Target="../diagrams/layout61.xml"/><Relationship Id="rId5" Type="http://schemas.openxmlformats.org/officeDocument/2006/relationships/diagramData" Target="../diagrams/data60.xml"/><Relationship Id="rId15" Type="http://schemas.openxmlformats.org/officeDocument/2006/relationships/image" Target="../media/image48.png"/><Relationship Id="rId10" Type="http://schemas.openxmlformats.org/officeDocument/2006/relationships/diagramData" Target="../diagrams/data61.xml"/><Relationship Id="rId4" Type="http://schemas.openxmlformats.org/officeDocument/2006/relationships/image" Target="../media/image47.png"/><Relationship Id="rId9" Type="http://schemas.microsoft.com/office/2007/relationships/diagramDrawing" Target="../diagrams/drawing60.xml"/><Relationship Id="rId14" Type="http://schemas.microsoft.com/office/2007/relationships/diagramDrawing" Target="../diagrams/drawing6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3.xml"/><Relationship Id="rId13" Type="http://schemas.openxmlformats.org/officeDocument/2006/relationships/image" Target="../media/image49.jpeg"/><Relationship Id="rId18" Type="http://schemas.microsoft.com/office/2007/relationships/diagramDrawing" Target="../diagrams/drawing64.xml"/><Relationship Id="rId3" Type="http://schemas.openxmlformats.org/officeDocument/2006/relationships/diagramLayout" Target="../diagrams/layout62.xml"/><Relationship Id="rId7" Type="http://schemas.openxmlformats.org/officeDocument/2006/relationships/diagramData" Target="../diagrams/data63.xml"/><Relationship Id="rId12" Type="http://schemas.openxmlformats.org/officeDocument/2006/relationships/image" Target="../media/image45.jpeg"/><Relationship Id="rId17" Type="http://schemas.openxmlformats.org/officeDocument/2006/relationships/diagramColors" Target="../diagrams/colors64.xml"/><Relationship Id="rId2" Type="http://schemas.openxmlformats.org/officeDocument/2006/relationships/diagramData" Target="../diagrams/data62.xml"/><Relationship Id="rId16" Type="http://schemas.openxmlformats.org/officeDocument/2006/relationships/diagramQuickStyle" Target="../diagrams/quickStyle6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2.xml"/><Relationship Id="rId11" Type="http://schemas.microsoft.com/office/2007/relationships/diagramDrawing" Target="../diagrams/drawing63.xml"/><Relationship Id="rId5" Type="http://schemas.openxmlformats.org/officeDocument/2006/relationships/diagramColors" Target="../diagrams/colors62.xml"/><Relationship Id="rId15" Type="http://schemas.openxmlformats.org/officeDocument/2006/relationships/diagramLayout" Target="../diagrams/layout64.xml"/><Relationship Id="rId10" Type="http://schemas.openxmlformats.org/officeDocument/2006/relationships/diagramColors" Target="../diagrams/colors63.xml"/><Relationship Id="rId4" Type="http://schemas.openxmlformats.org/officeDocument/2006/relationships/diagramQuickStyle" Target="../diagrams/quickStyle62.xml"/><Relationship Id="rId9" Type="http://schemas.openxmlformats.org/officeDocument/2006/relationships/diagramQuickStyle" Target="../diagrams/quickStyle63.xml"/><Relationship Id="rId14" Type="http://schemas.openxmlformats.org/officeDocument/2006/relationships/diagramData" Target="../diagrams/data6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5.xml"/><Relationship Id="rId7" Type="http://schemas.openxmlformats.org/officeDocument/2006/relationships/image" Target="../media/image50.png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5.xml"/><Relationship Id="rId5" Type="http://schemas.openxmlformats.org/officeDocument/2006/relationships/diagramColors" Target="../diagrams/colors65.xml"/><Relationship Id="rId4" Type="http://schemas.openxmlformats.org/officeDocument/2006/relationships/diagramQuickStyle" Target="../diagrams/quickStyle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7.xml"/><Relationship Id="rId13" Type="http://schemas.openxmlformats.org/officeDocument/2006/relationships/diagramLayout" Target="../diagrams/layout68.xml"/><Relationship Id="rId3" Type="http://schemas.openxmlformats.org/officeDocument/2006/relationships/diagramLayout" Target="../diagrams/layout66.xml"/><Relationship Id="rId7" Type="http://schemas.openxmlformats.org/officeDocument/2006/relationships/diagramData" Target="../diagrams/data67.xml"/><Relationship Id="rId12" Type="http://schemas.openxmlformats.org/officeDocument/2006/relationships/diagramData" Target="../diagrams/data68.xml"/><Relationship Id="rId2" Type="http://schemas.openxmlformats.org/officeDocument/2006/relationships/diagramData" Target="../diagrams/data66.xml"/><Relationship Id="rId16" Type="http://schemas.microsoft.com/office/2007/relationships/diagramDrawing" Target="../diagrams/drawing6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6.xml"/><Relationship Id="rId11" Type="http://schemas.microsoft.com/office/2007/relationships/diagramDrawing" Target="../diagrams/drawing67.xml"/><Relationship Id="rId5" Type="http://schemas.openxmlformats.org/officeDocument/2006/relationships/diagramColors" Target="../diagrams/colors66.xml"/><Relationship Id="rId15" Type="http://schemas.openxmlformats.org/officeDocument/2006/relationships/diagramColors" Target="../diagrams/colors68.xml"/><Relationship Id="rId10" Type="http://schemas.openxmlformats.org/officeDocument/2006/relationships/diagramColors" Target="../diagrams/colors67.xml"/><Relationship Id="rId4" Type="http://schemas.openxmlformats.org/officeDocument/2006/relationships/diagramQuickStyle" Target="../diagrams/quickStyle66.xml"/><Relationship Id="rId9" Type="http://schemas.openxmlformats.org/officeDocument/2006/relationships/diagramQuickStyle" Target="../diagrams/quickStyle67.xml"/><Relationship Id="rId14" Type="http://schemas.openxmlformats.org/officeDocument/2006/relationships/diagramQuickStyle" Target="../diagrams/quickStyle6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0.xml"/><Relationship Id="rId13" Type="http://schemas.openxmlformats.org/officeDocument/2006/relationships/diagramData" Target="../diagrams/data71.xml"/><Relationship Id="rId18" Type="http://schemas.openxmlformats.org/officeDocument/2006/relationships/image" Target="../media/image54.jpeg"/><Relationship Id="rId3" Type="http://schemas.openxmlformats.org/officeDocument/2006/relationships/diagramLayout" Target="../diagrams/layout69.xml"/><Relationship Id="rId7" Type="http://schemas.openxmlformats.org/officeDocument/2006/relationships/diagramData" Target="../diagrams/data70.xml"/><Relationship Id="rId12" Type="http://schemas.openxmlformats.org/officeDocument/2006/relationships/image" Target="../media/image53.jpeg"/><Relationship Id="rId17" Type="http://schemas.microsoft.com/office/2007/relationships/diagramDrawing" Target="../diagrams/drawing71.xml"/><Relationship Id="rId2" Type="http://schemas.openxmlformats.org/officeDocument/2006/relationships/diagramData" Target="../diagrams/data69.xml"/><Relationship Id="rId16" Type="http://schemas.openxmlformats.org/officeDocument/2006/relationships/diagramColors" Target="../diagrams/colors7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9.xml"/><Relationship Id="rId11" Type="http://schemas.microsoft.com/office/2007/relationships/diagramDrawing" Target="../diagrams/drawing70.xml"/><Relationship Id="rId5" Type="http://schemas.openxmlformats.org/officeDocument/2006/relationships/diagramColors" Target="../diagrams/colors69.xml"/><Relationship Id="rId15" Type="http://schemas.openxmlformats.org/officeDocument/2006/relationships/diagramQuickStyle" Target="../diagrams/quickStyle71.xml"/><Relationship Id="rId10" Type="http://schemas.openxmlformats.org/officeDocument/2006/relationships/diagramColors" Target="../diagrams/colors70.xml"/><Relationship Id="rId4" Type="http://schemas.openxmlformats.org/officeDocument/2006/relationships/diagramQuickStyle" Target="../diagrams/quickStyle69.xml"/><Relationship Id="rId9" Type="http://schemas.openxmlformats.org/officeDocument/2006/relationships/diagramQuickStyle" Target="../diagrams/quickStyle70.xml"/><Relationship Id="rId14" Type="http://schemas.openxmlformats.org/officeDocument/2006/relationships/diagramLayout" Target="../diagrams/layout7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3.xml"/><Relationship Id="rId13" Type="http://schemas.openxmlformats.org/officeDocument/2006/relationships/diagramLayout" Target="../diagrams/layout74.xml"/><Relationship Id="rId18" Type="http://schemas.openxmlformats.org/officeDocument/2006/relationships/image" Target="../media/image56.jpeg"/><Relationship Id="rId3" Type="http://schemas.openxmlformats.org/officeDocument/2006/relationships/diagramLayout" Target="../diagrams/layout72.xml"/><Relationship Id="rId7" Type="http://schemas.openxmlformats.org/officeDocument/2006/relationships/diagramData" Target="../diagrams/data73.xml"/><Relationship Id="rId12" Type="http://schemas.openxmlformats.org/officeDocument/2006/relationships/diagramData" Target="../diagrams/data74.xml"/><Relationship Id="rId17" Type="http://schemas.openxmlformats.org/officeDocument/2006/relationships/image" Target="../media/image55.jpeg"/><Relationship Id="rId2" Type="http://schemas.openxmlformats.org/officeDocument/2006/relationships/diagramData" Target="../diagrams/data72.xml"/><Relationship Id="rId16" Type="http://schemas.microsoft.com/office/2007/relationships/diagramDrawing" Target="../diagrams/drawing7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2.xml"/><Relationship Id="rId11" Type="http://schemas.microsoft.com/office/2007/relationships/diagramDrawing" Target="../diagrams/drawing73.xml"/><Relationship Id="rId5" Type="http://schemas.openxmlformats.org/officeDocument/2006/relationships/diagramColors" Target="../diagrams/colors72.xml"/><Relationship Id="rId15" Type="http://schemas.openxmlformats.org/officeDocument/2006/relationships/diagramColors" Target="../diagrams/colors74.xml"/><Relationship Id="rId10" Type="http://schemas.openxmlformats.org/officeDocument/2006/relationships/diagramColors" Target="../diagrams/colors73.xml"/><Relationship Id="rId4" Type="http://schemas.openxmlformats.org/officeDocument/2006/relationships/diagramQuickStyle" Target="../diagrams/quickStyle72.xml"/><Relationship Id="rId9" Type="http://schemas.openxmlformats.org/officeDocument/2006/relationships/diagramQuickStyle" Target="../diagrams/quickStyle73.xml"/><Relationship Id="rId14" Type="http://schemas.openxmlformats.org/officeDocument/2006/relationships/diagramQuickStyle" Target="../diagrams/quickStyle7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6.xml"/><Relationship Id="rId3" Type="http://schemas.openxmlformats.org/officeDocument/2006/relationships/diagramLayout" Target="../diagrams/layout75.xml"/><Relationship Id="rId7" Type="http://schemas.openxmlformats.org/officeDocument/2006/relationships/diagramData" Target="../diagrams/data76.xml"/><Relationship Id="rId12" Type="http://schemas.openxmlformats.org/officeDocument/2006/relationships/image" Target="../media/image57.jpeg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5.xml"/><Relationship Id="rId11" Type="http://schemas.microsoft.com/office/2007/relationships/diagramDrawing" Target="../diagrams/drawing76.xml"/><Relationship Id="rId5" Type="http://schemas.openxmlformats.org/officeDocument/2006/relationships/diagramColors" Target="../diagrams/colors75.xml"/><Relationship Id="rId10" Type="http://schemas.openxmlformats.org/officeDocument/2006/relationships/diagramColors" Target="../diagrams/colors76.xml"/><Relationship Id="rId4" Type="http://schemas.openxmlformats.org/officeDocument/2006/relationships/diagramQuickStyle" Target="../diagrams/quickStyle75.xml"/><Relationship Id="rId9" Type="http://schemas.openxmlformats.org/officeDocument/2006/relationships/diagramQuickStyle" Target="../diagrams/quickStyle7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8.xml"/><Relationship Id="rId13" Type="http://schemas.openxmlformats.org/officeDocument/2006/relationships/diagramData" Target="../diagrams/data79.xml"/><Relationship Id="rId3" Type="http://schemas.openxmlformats.org/officeDocument/2006/relationships/diagramLayout" Target="../diagrams/layout77.xml"/><Relationship Id="rId7" Type="http://schemas.openxmlformats.org/officeDocument/2006/relationships/image" Target="../media/image58.jpeg"/><Relationship Id="rId12" Type="http://schemas.microsoft.com/office/2007/relationships/diagramDrawing" Target="../diagrams/drawing78.xml"/><Relationship Id="rId17" Type="http://schemas.microsoft.com/office/2007/relationships/diagramDrawing" Target="../diagrams/drawing79.xml"/><Relationship Id="rId2" Type="http://schemas.openxmlformats.org/officeDocument/2006/relationships/diagramData" Target="../diagrams/data77.xml"/><Relationship Id="rId16" Type="http://schemas.openxmlformats.org/officeDocument/2006/relationships/diagramColors" Target="../diagrams/colors7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7.xml"/><Relationship Id="rId11" Type="http://schemas.openxmlformats.org/officeDocument/2006/relationships/diagramColors" Target="../diagrams/colors78.xml"/><Relationship Id="rId5" Type="http://schemas.openxmlformats.org/officeDocument/2006/relationships/diagramColors" Target="../diagrams/colors77.xml"/><Relationship Id="rId15" Type="http://schemas.openxmlformats.org/officeDocument/2006/relationships/diagramQuickStyle" Target="../diagrams/quickStyle79.xml"/><Relationship Id="rId10" Type="http://schemas.openxmlformats.org/officeDocument/2006/relationships/diagramQuickStyle" Target="../diagrams/quickStyle78.xml"/><Relationship Id="rId4" Type="http://schemas.openxmlformats.org/officeDocument/2006/relationships/diagramQuickStyle" Target="../diagrams/quickStyle77.xml"/><Relationship Id="rId9" Type="http://schemas.openxmlformats.org/officeDocument/2006/relationships/diagramLayout" Target="../diagrams/layout78.xml"/><Relationship Id="rId14" Type="http://schemas.openxmlformats.org/officeDocument/2006/relationships/diagramLayout" Target="../diagrams/layout7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1.xml"/><Relationship Id="rId13" Type="http://schemas.openxmlformats.org/officeDocument/2006/relationships/image" Target="../media/image60.jpeg"/><Relationship Id="rId3" Type="http://schemas.openxmlformats.org/officeDocument/2006/relationships/diagramLayout" Target="../diagrams/layout80.xml"/><Relationship Id="rId7" Type="http://schemas.openxmlformats.org/officeDocument/2006/relationships/diagramData" Target="../diagrams/data81.xml"/><Relationship Id="rId12" Type="http://schemas.openxmlformats.org/officeDocument/2006/relationships/image" Target="../media/image59.jpeg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0.xml"/><Relationship Id="rId11" Type="http://schemas.microsoft.com/office/2007/relationships/diagramDrawing" Target="../diagrams/drawing81.xml"/><Relationship Id="rId5" Type="http://schemas.openxmlformats.org/officeDocument/2006/relationships/diagramColors" Target="../diagrams/colors80.xml"/><Relationship Id="rId10" Type="http://schemas.openxmlformats.org/officeDocument/2006/relationships/diagramColors" Target="../diagrams/colors81.xml"/><Relationship Id="rId4" Type="http://schemas.openxmlformats.org/officeDocument/2006/relationships/diagramQuickStyle" Target="../diagrams/quickStyle80.xml"/><Relationship Id="rId9" Type="http://schemas.openxmlformats.org/officeDocument/2006/relationships/diagramQuickStyle" Target="../diagrams/quickStyle81.xml"/><Relationship Id="rId14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3.xml"/><Relationship Id="rId13" Type="http://schemas.openxmlformats.org/officeDocument/2006/relationships/diagramLayout" Target="../diagrams/layout84.xml"/><Relationship Id="rId18" Type="http://schemas.openxmlformats.org/officeDocument/2006/relationships/diagramLayout" Target="../diagrams/layout85.xml"/><Relationship Id="rId3" Type="http://schemas.openxmlformats.org/officeDocument/2006/relationships/diagramLayout" Target="../diagrams/layout82.xml"/><Relationship Id="rId21" Type="http://schemas.microsoft.com/office/2007/relationships/diagramDrawing" Target="../diagrams/drawing85.xml"/><Relationship Id="rId7" Type="http://schemas.openxmlformats.org/officeDocument/2006/relationships/diagramData" Target="../diagrams/data83.xml"/><Relationship Id="rId12" Type="http://schemas.openxmlformats.org/officeDocument/2006/relationships/diagramData" Target="../diagrams/data84.xml"/><Relationship Id="rId17" Type="http://schemas.openxmlformats.org/officeDocument/2006/relationships/diagramData" Target="../diagrams/data85.xml"/><Relationship Id="rId2" Type="http://schemas.openxmlformats.org/officeDocument/2006/relationships/diagramData" Target="../diagrams/data82.xml"/><Relationship Id="rId16" Type="http://schemas.microsoft.com/office/2007/relationships/diagramDrawing" Target="../diagrams/drawing84.xml"/><Relationship Id="rId20" Type="http://schemas.openxmlformats.org/officeDocument/2006/relationships/diagramColors" Target="../diagrams/colors8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2.xml"/><Relationship Id="rId11" Type="http://schemas.microsoft.com/office/2007/relationships/diagramDrawing" Target="../diagrams/drawing83.xml"/><Relationship Id="rId5" Type="http://schemas.openxmlformats.org/officeDocument/2006/relationships/diagramColors" Target="../diagrams/colors82.xml"/><Relationship Id="rId15" Type="http://schemas.openxmlformats.org/officeDocument/2006/relationships/diagramColors" Target="../diagrams/colors84.xml"/><Relationship Id="rId23" Type="http://schemas.openxmlformats.org/officeDocument/2006/relationships/image" Target="../media/image63.jpeg"/><Relationship Id="rId10" Type="http://schemas.openxmlformats.org/officeDocument/2006/relationships/diagramColors" Target="../diagrams/colors83.xml"/><Relationship Id="rId19" Type="http://schemas.openxmlformats.org/officeDocument/2006/relationships/diagramQuickStyle" Target="../diagrams/quickStyle85.xml"/><Relationship Id="rId4" Type="http://schemas.openxmlformats.org/officeDocument/2006/relationships/diagramQuickStyle" Target="../diagrams/quickStyle82.xml"/><Relationship Id="rId9" Type="http://schemas.openxmlformats.org/officeDocument/2006/relationships/diagramQuickStyle" Target="../diagrams/quickStyle83.xml"/><Relationship Id="rId14" Type="http://schemas.openxmlformats.org/officeDocument/2006/relationships/diagramQuickStyle" Target="../diagrams/quickStyle84.xml"/><Relationship Id="rId22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7.xml"/><Relationship Id="rId13" Type="http://schemas.openxmlformats.org/officeDocument/2006/relationships/diagramLayout" Target="../diagrams/layout88.xml"/><Relationship Id="rId18" Type="http://schemas.openxmlformats.org/officeDocument/2006/relationships/image" Target="../media/image65.jpeg"/><Relationship Id="rId3" Type="http://schemas.openxmlformats.org/officeDocument/2006/relationships/diagramLayout" Target="../diagrams/layout86.xml"/><Relationship Id="rId7" Type="http://schemas.openxmlformats.org/officeDocument/2006/relationships/diagramData" Target="../diagrams/data87.xml"/><Relationship Id="rId12" Type="http://schemas.openxmlformats.org/officeDocument/2006/relationships/diagramData" Target="../diagrams/data88.xml"/><Relationship Id="rId17" Type="http://schemas.openxmlformats.org/officeDocument/2006/relationships/image" Target="../media/image64.jpeg"/><Relationship Id="rId2" Type="http://schemas.openxmlformats.org/officeDocument/2006/relationships/diagramData" Target="../diagrams/data86.xml"/><Relationship Id="rId16" Type="http://schemas.microsoft.com/office/2007/relationships/diagramDrawing" Target="../diagrams/drawing88.xml"/><Relationship Id="rId20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6.xml"/><Relationship Id="rId11" Type="http://schemas.microsoft.com/office/2007/relationships/diagramDrawing" Target="../diagrams/drawing87.xml"/><Relationship Id="rId5" Type="http://schemas.openxmlformats.org/officeDocument/2006/relationships/diagramColors" Target="../diagrams/colors86.xml"/><Relationship Id="rId15" Type="http://schemas.openxmlformats.org/officeDocument/2006/relationships/diagramColors" Target="../diagrams/colors88.xml"/><Relationship Id="rId10" Type="http://schemas.openxmlformats.org/officeDocument/2006/relationships/diagramColors" Target="../diagrams/colors87.xml"/><Relationship Id="rId19" Type="http://schemas.openxmlformats.org/officeDocument/2006/relationships/image" Target="../media/image66.jpeg"/><Relationship Id="rId4" Type="http://schemas.openxmlformats.org/officeDocument/2006/relationships/diagramQuickStyle" Target="../diagrams/quickStyle86.xml"/><Relationship Id="rId9" Type="http://schemas.openxmlformats.org/officeDocument/2006/relationships/diagramQuickStyle" Target="../diagrams/quickStyle87.xml"/><Relationship Id="rId14" Type="http://schemas.openxmlformats.org/officeDocument/2006/relationships/diagramQuickStyle" Target="../diagrams/quickStyle8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0.xml"/><Relationship Id="rId13" Type="http://schemas.openxmlformats.org/officeDocument/2006/relationships/diagramLayout" Target="../diagrams/layout91.xml"/><Relationship Id="rId18" Type="http://schemas.openxmlformats.org/officeDocument/2006/relationships/diagramLayout" Target="../diagrams/layout92.xml"/><Relationship Id="rId3" Type="http://schemas.openxmlformats.org/officeDocument/2006/relationships/diagramLayout" Target="../diagrams/layout89.xml"/><Relationship Id="rId21" Type="http://schemas.microsoft.com/office/2007/relationships/diagramDrawing" Target="../diagrams/drawing92.xml"/><Relationship Id="rId7" Type="http://schemas.openxmlformats.org/officeDocument/2006/relationships/diagramData" Target="../diagrams/data90.xml"/><Relationship Id="rId12" Type="http://schemas.openxmlformats.org/officeDocument/2006/relationships/diagramData" Target="../diagrams/data91.xml"/><Relationship Id="rId17" Type="http://schemas.openxmlformats.org/officeDocument/2006/relationships/diagramData" Target="../diagrams/data92.xml"/><Relationship Id="rId2" Type="http://schemas.openxmlformats.org/officeDocument/2006/relationships/diagramData" Target="../diagrams/data89.xml"/><Relationship Id="rId16" Type="http://schemas.microsoft.com/office/2007/relationships/diagramDrawing" Target="../diagrams/drawing91.xml"/><Relationship Id="rId20" Type="http://schemas.openxmlformats.org/officeDocument/2006/relationships/diagramColors" Target="../diagrams/colors9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9.xml"/><Relationship Id="rId11" Type="http://schemas.microsoft.com/office/2007/relationships/diagramDrawing" Target="../diagrams/drawing90.xml"/><Relationship Id="rId5" Type="http://schemas.openxmlformats.org/officeDocument/2006/relationships/diagramColors" Target="../diagrams/colors89.xml"/><Relationship Id="rId15" Type="http://schemas.openxmlformats.org/officeDocument/2006/relationships/diagramColors" Target="../diagrams/colors91.xml"/><Relationship Id="rId23" Type="http://schemas.openxmlformats.org/officeDocument/2006/relationships/image" Target="../media/image68.jpeg"/><Relationship Id="rId10" Type="http://schemas.openxmlformats.org/officeDocument/2006/relationships/diagramColors" Target="../diagrams/colors90.xml"/><Relationship Id="rId19" Type="http://schemas.openxmlformats.org/officeDocument/2006/relationships/diagramQuickStyle" Target="../diagrams/quickStyle92.xml"/><Relationship Id="rId4" Type="http://schemas.openxmlformats.org/officeDocument/2006/relationships/diagramQuickStyle" Target="../diagrams/quickStyle89.xml"/><Relationship Id="rId9" Type="http://schemas.openxmlformats.org/officeDocument/2006/relationships/diagramQuickStyle" Target="../diagrams/quickStyle90.xml"/><Relationship Id="rId14" Type="http://schemas.openxmlformats.org/officeDocument/2006/relationships/diagramQuickStyle" Target="../diagrams/quickStyle91.xml"/><Relationship Id="rId22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4.xml"/><Relationship Id="rId13" Type="http://schemas.openxmlformats.org/officeDocument/2006/relationships/diagramLayout" Target="../diagrams/layout95.xml"/><Relationship Id="rId18" Type="http://schemas.openxmlformats.org/officeDocument/2006/relationships/diagramLayout" Target="../diagrams/layout96.xml"/><Relationship Id="rId26" Type="http://schemas.openxmlformats.org/officeDocument/2006/relationships/diagramQuickStyle" Target="../diagrams/quickStyle97.xml"/><Relationship Id="rId3" Type="http://schemas.openxmlformats.org/officeDocument/2006/relationships/diagramLayout" Target="../diagrams/layout93.xml"/><Relationship Id="rId21" Type="http://schemas.microsoft.com/office/2007/relationships/diagramDrawing" Target="../diagrams/drawing96.xml"/><Relationship Id="rId7" Type="http://schemas.openxmlformats.org/officeDocument/2006/relationships/diagramData" Target="../diagrams/data94.xml"/><Relationship Id="rId12" Type="http://schemas.openxmlformats.org/officeDocument/2006/relationships/diagramData" Target="../diagrams/data95.xml"/><Relationship Id="rId17" Type="http://schemas.openxmlformats.org/officeDocument/2006/relationships/diagramData" Target="../diagrams/data96.xml"/><Relationship Id="rId25" Type="http://schemas.openxmlformats.org/officeDocument/2006/relationships/diagramLayout" Target="../diagrams/layout97.xml"/><Relationship Id="rId2" Type="http://schemas.openxmlformats.org/officeDocument/2006/relationships/diagramData" Target="../diagrams/data93.xml"/><Relationship Id="rId16" Type="http://schemas.microsoft.com/office/2007/relationships/diagramDrawing" Target="../diagrams/drawing95.xml"/><Relationship Id="rId20" Type="http://schemas.openxmlformats.org/officeDocument/2006/relationships/diagramColors" Target="../diagrams/colors9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3.xml"/><Relationship Id="rId11" Type="http://schemas.microsoft.com/office/2007/relationships/diagramDrawing" Target="../diagrams/drawing94.xml"/><Relationship Id="rId24" Type="http://schemas.openxmlformats.org/officeDocument/2006/relationships/diagramData" Target="../diagrams/data97.xml"/><Relationship Id="rId5" Type="http://schemas.openxmlformats.org/officeDocument/2006/relationships/diagramColors" Target="../diagrams/colors93.xml"/><Relationship Id="rId15" Type="http://schemas.openxmlformats.org/officeDocument/2006/relationships/diagramColors" Target="../diagrams/colors95.xml"/><Relationship Id="rId23" Type="http://schemas.openxmlformats.org/officeDocument/2006/relationships/image" Target="../media/image70.png"/><Relationship Id="rId28" Type="http://schemas.microsoft.com/office/2007/relationships/diagramDrawing" Target="../diagrams/drawing97.xml"/><Relationship Id="rId10" Type="http://schemas.openxmlformats.org/officeDocument/2006/relationships/diagramColors" Target="../diagrams/colors94.xml"/><Relationship Id="rId19" Type="http://schemas.openxmlformats.org/officeDocument/2006/relationships/diagramQuickStyle" Target="../diagrams/quickStyle96.xml"/><Relationship Id="rId4" Type="http://schemas.openxmlformats.org/officeDocument/2006/relationships/diagramQuickStyle" Target="../diagrams/quickStyle93.xml"/><Relationship Id="rId9" Type="http://schemas.openxmlformats.org/officeDocument/2006/relationships/diagramQuickStyle" Target="../diagrams/quickStyle94.xml"/><Relationship Id="rId14" Type="http://schemas.openxmlformats.org/officeDocument/2006/relationships/diagramQuickStyle" Target="../diagrams/quickStyle95.xml"/><Relationship Id="rId22" Type="http://schemas.openxmlformats.org/officeDocument/2006/relationships/image" Target="../media/image69.png"/><Relationship Id="rId27" Type="http://schemas.openxmlformats.org/officeDocument/2006/relationships/diagramColors" Target="../diagrams/colors9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9.xml"/><Relationship Id="rId13" Type="http://schemas.openxmlformats.org/officeDocument/2006/relationships/diagramLayout" Target="../diagrams/layout100.xml"/><Relationship Id="rId18" Type="http://schemas.openxmlformats.org/officeDocument/2006/relationships/diagramLayout" Target="../diagrams/layout101.xml"/><Relationship Id="rId3" Type="http://schemas.openxmlformats.org/officeDocument/2006/relationships/diagramLayout" Target="../diagrams/layout98.xml"/><Relationship Id="rId21" Type="http://schemas.microsoft.com/office/2007/relationships/diagramDrawing" Target="../diagrams/drawing101.xml"/><Relationship Id="rId7" Type="http://schemas.openxmlformats.org/officeDocument/2006/relationships/diagramData" Target="../diagrams/data99.xml"/><Relationship Id="rId12" Type="http://schemas.openxmlformats.org/officeDocument/2006/relationships/diagramData" Target="../diagrams/data100.xml"/><Relationship Id="rId17" Type="http://schemas.openxmlformats.org/officeDocument/2006/relationships/diagramData" Target="../diagrams/data101.xml"/><Relationship Id="rId2" Type="http://schemas.openxmlformats.org/officeDocument/2006/relationships/diagramData" Target="../diagrams/data98.xml"/><Relationship Id="rId16" Type="http://schemas.microsoft.com/office/2007/relationships/diagramDrawing" Target="../diagrams/drawing100.xml"/><Relationship Id="rId20" Type="http://schemas.openxmlformats.org/officeDocument/2006/relationships/diagramColors" Target="../diagrams/colors10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8.xml"/><Relationship Id="rId11" Type="http://schemas.microsoft.com/office/2007/relationships/diagramDrawing" Target="../diagrams/drawing99.xml"/><Relationship Id="rId5" Type="http://schemas.openxmlformats.org/officeDocument/2006/relationships/diagramColors" Target="../diagrams/colors98.xml"/><Relationship Id="rId15" Type="http://schemas.openxmlformats.org/officeDocument/2006/relationships/diagramColors" Target="../diagrams/colors100.xml"/><Relationship Id="rId23" Type="http://schemas.openxmlformats.org/officeDocument/2006/relationships/image" Target="../media/image72.png"/><Relationship Id="rId10" Type="http://schemas.openxmlformats.org/officeDocument/2006/relationships/diagramColors" Target="../diagrams/colors99.xml"/><Relationship Id="rId19" Type="http://schemas.openxmlformats.org/officeDocument/2006/relationships/diagramQuickStyle" Target="../diagrams/quickStyle101.xml"/><Relationship Id="rId4" Type="http://schemas.openxmlformats.org/officeDocument/2006/relationships/diagramQuickStyle" Target="../diagrams/quickStyle98.xml"/><Relationship Id="rId9" Type="http://schemas.openxmlformats.org/officeDocument/2006/relationships/diagramQuickStyle" Target="../diagrams/quickStyle99.xml"/><Relationship Id="rId14" Type="http://schemas.openxmlformats.org/officeDocument/2006/relationships/diagramQuickStyle" Target="../diagrams/quickStyle100.xml"/><Relationship Id="rId22" Type="http://schemas.openxmlformats.org/officeDocument/2006/relationships/image" Target="../media/image71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2.xml"/><Relationship Id="rId13" Type="http://schemas.openxmlformats.org/officeDocument/2006/relationships/diagramQuickStyle" Target="../diagrams/quickStyle103.xml"/><Relationship Id="rId3" Type="http://schemas.openxmlformats.org/officeDocument/2006/relationships/image" Target="../media/image74.jpeg"/><Relationship Id="rId7" Type="http://schemas.openxmlformats.org/officeDocument/2006/relationships/diagramLayout" Target="../diagrams/layout102.xml"/><Relationship Id="rId12" Type="http://schemas.openxmlformats.org/officeDocument/2006/relationships/diagramLayout" Target="../diagrams/layout103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2.xml"/><Relationship Id="rId11" Type="http://schemas.openxmlformats.org/officeDocument/2006/relationships/diagramData" Target="../diagrams/data103.xml"/><Relationship Id="rId5" Type="http://schemas.openxmlformats.org/officeDocument/2006/relationships/image" Target="../media/image76.jpeg"/><Relationship Id="rId15" Type="http://schemas.microsoft.com/office/2007/relationships/diagramDrawing" Target="../diagrams/drawing103.xml"/><Relationship Id="rId10" Type="http://schemas.microsoft.com/office/2007/relationships/diagramDrawing" Target="../diagrams/drawing102.xml"/><Relationship Id="rId4" Type="http://schemas.openxmlformats.org/officeDocument/2006/relationships/image" Target="../media/image75.jpeg"/><Relationship Id="rId9" Type="http://schemas.openxmlformats.org/officeDocument/2006/relationships/diagramColors" Target="../diagrams/colors102.xml"/><Relationship Id="rId14" Type="http://schemas.openxmlformats.org/officeDocument/2006/relationships/diagramColors" Target="../diagrams/colors10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5.xml"/><Relationship Id="rId13" Type="http://schemas.openxmlformats.org/officeDocument/2006/relationships/diagramLayout" Target="../diagrams/layout106.xml"/><Relationship Id="rId18" Type="http://schemas.openxmlformats.org/officeDocument/2006/relationships/image" Target="../media/image78.jpeg"/><Relationship Id="rId3" Type="http://schemas.openxmlformats.org/officeDocument/2006/relationships/diagramLayout" Target="../diagrams/layout104.xml"/><Relationship Id="rId21" Type="http://schemas.openxmlformats.org/officeDocument/2006/relationships/image" Target="../media/image81.jpeg"/><Relationship Id="rId7" Type="http://schemas.openxmlformats.org/officeDocument/2006/relationships/diagramData" Target="../diagrams/data105.xml"/><Relationship Id="rId12" Type="http://schemas.openxmlformats.org/officeDocument/2006/relationships/diagramData" Target="../diagrams/data106.xml"/><Relationship Id="rId17" Type="http://schemas.openxmlformats.org/officeDocument/2006/relationships/image" Target="../media/image77.jpeg"/><Relationship Id="rId2" Type="http://schemas.openxmlformats.org/officeDocument/2006/relationships/diagramData" Target="../diagrams/data104.xml"/><Relationship Id="rId16" Type="http://schemas.microsoft.com/office/2007/relationships/diagramDrawing" Target="../diagrams/drawing106.xml"/><Relationship Id="rId20" Type="http://schemas.openxmlformats.org/officeDocument/2006/relationships/image" Target="../media/image80.jpeg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4.xml"/><Relationship Id="rId11" Type="http://schemas.microsoft.com/office/2007/relationships/diagramDrawing" Target="../diagrams/drawing105.xml"/><Relationship Id="rId5" Type="http://schemas.openxmlformats.org/officeDocument/2006/relationships/diagramColors" Target="../diagrams/colors104.xml"/><Relationship Id="rId15" Type="http://schemas.openxmlformats.org/officeDocument/2006/relationships/diagramColors" Target="../diagrams/colors106.xml"/><Relationship Id="rId10" Type="http://schemas.openxmlformats.org/officeDocument/2006/relationships/diagramColors" Target="../diagrams/colors105.xml"/><Relationship Id="rId19" Type="http://schemas.openxmlformats.org/officeDocument/2006/relationships/image" Target="../media/image79.jpeg"/><Relationship Id="rId4" Type="http://schemas.openxmlformats.org/officeDocument/2006/relationships/diagramQuickStyle" Target="../diagrams/quickStyle104.xml"/><Relationship Id="rId9" Type="http://schemas.openxmlformats.org/officeDocument/2006/relationships/diagramQuickStyle" Target="../diagrams/quickStyle105.xml"/><Relationship Id="rId14" Type="http://schemas.openxmlformats.org/officeDocument/2006/relationships/diagramQuickStyle" Target="../diagrams/quickStyle10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8.xml"/><Relationship Id="rId13" Type="http://schemas.openxmlformats.org/officeDocument/2006/relationships/image" Target="../media/image82.jpeg"/><Relationship Id="rId3" Type="http://schemas.openxmlformats.org/officeDocument/2006/relationships/diagramLayout" Target="../diagrams/layout107.xml"/><Relationship Id="rId7" Type="http://schemas.openxmlformats.org/officeDocument/2006/relationships/diagramData" Target="../diagrams/data108.xml"/><Relationship Id="rId12" Type="http://schemas.openxmlformats.org/officeDocument/2006/relationships/image" Target="../media/image40.jpeg"/><Relationship Id="rId2" Type="http://schemas.openxmlformats.org/officeDocument/2006/relationships/diagramData" Target="../diagrams/data10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7.xml"/><Relationship Id="rId11" Type="http://schemas.microsoft.com/office/2007/relationships/diagramDrawing" Target="../diagrams/drawing108.xml"/><Relationship Id="rId5" Type="http://schemas.openxmlformats.org/officeDocument/2006/relationships/diagramColors" Target="../diagrams/colors107.xml"/><Relationship Id="rId10" Type="http://schemas.openxmlformats.org/officeDocument/2006/relationships/diagramColors" Target="../diagrams/colors108.xml"/><Relationship Id="rId4" Type="http://schemas.openxmlformats.org/officeDocument/2006/relationships/diagramQuickStyle" Target="../diagrams/quickStyle107.xml"/><Relationship Id="rId9" Type="http://schemas.openxmlformats.org/officeDocument/2006/relationships/diagramQuickStyle" Target="../diagrams/quickStyle108.xml"/><Relationship Id="rId14" Type="http://schemas.openxmlformats.org/officeDocument/2006/relationships/image" Target="../media/image83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0.xml"/><Relationship Id="rId13" Type="http://schemas.openxmlformats.org/officeDocument/2006/relationships/image" Target="../media/image85.jpeg"/><Relationship Id="rId3" Type="http://schemas.openxmlformats.org/officeDocument/2006/relationships/diagramLayout" Target="../diagrams/layout109.xml"/><Relationship Id="rId7" Type="http://schemas.openxmlformats.org/officeDocument/2006/relationships/diagramData" Target="../diagrams/data110.xml"/><Relationship Id="rId12" Type="http://schemas.openxmlformats.org/officeDocument/2006/relationships/image" Target="../media/image84.jpeg"/><Relationship Id="rId2" Type="http://schemas.openxmlformats.org/officeDocument/2006/relationships/diagramData" Target="../diagrams/data10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9.xml"/><Relationship Id="rId11" Type="http://schemas.microsoft.com/office/2007/relationships/diagramDrawing" Target="../diagrams/drawing110.xml"/><Relationship Id="rId5" Type="http://schemas.openxmlformats.org/officeDocument/2006/relationships/diagramColors" Target="../diagrams/colors109.xml"/><Relationship Id="rId10" Type="http://schemas.openxmlformats.org/officeDocument/2006/relationships/diagramColors" Target="../diagrams/colors110.xml"/><Relationship Id="rId4" Type="http://schemas.openxmlformats.org/officeDocument/2006/relationships/diagramQuickStyle" Target="../diagrams/quickStyle109.xml"/><Relationship Id="rId9" Type="http://schemas.openxmlformats.org/officeDocument/2006/relationships/diagramQuickStyle" Target="../diagrams/quickStyle1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1.xml"/><Relationship Id="rId7" Type="http://schemas.openxmlformats.org/officeDocument/2006/relationships/image" Target="../media/image86.png"/><Relationship Id="rId2" Type="http://schemas.openxmlformats.org/officeDocument/2006/relationships/diagramData" Target="../diagrams/data1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1.xml"/><Relationship Id="rId5" Type="http://schemas.openxmlformats.org/officeDocument/2006/relationships/diagramColors" Target="../diagrams/colors111.xml"/><Relationship Id="rId4" Type="http://schemas.openxmlformats.org/officeDocument/2006/relationships/diagramQuickStyle" Target="../diagrams/quickStyle11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3.xml"/><Relationship Id="rId13" Type="http://schemas.openxmlformats.org/officeDocument/2006/relationships/diagramData" Target="../diagrams/data114.xml"/><Relationship Id="rId18" Type="http://schemas.openxmlformats.org/officeDocument/2006/relationships/image" Target="../media/image88.jpeg"/><Relationship Id="rId3" Type="http://schemas.openxmlformats.org/officeDocument/2006/relationships/diagramLayout" Target="../diagrams/layout112.xml"/><Relationship Id="rId7" Type="http://schemas.openxmlformats.org/officeDocument/2006/relationships/image" Target="../media/image87.jpeg"/><Relationship Id="rId12" Type="http://schemas.microsoft.com/office/2007/relationships/diagramDrawing" Target="../diagrams/drawing113.xml"/><Relationship Id="rId17" Type="http://schemas.microsoft.com/office/2007/relationships/diagramDrawing" Target="../diagrams/drawing114.xml"/><Relationship Id="rId2" Type="http://schemas.openxmlformats.org/officeDocument/2006/relationships/diagramData" Target="../diagrams/data112.xml"/><Relationship Id="rId16" Type="http://schemas.openxmlformats.org/officeDocument/2006/relationships/diagramColors" Target="../diagrams/colors1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2.xml"/><Relationship Id="rId11" Type="http://schemas.openxmlformats.org/officeDocument/2006/relationships/diagramColors" Target="../diagrams/colors113.xml"/><Relationship Id="rId5" Type="http://schemas.openxmlformats.org/officeDocument/2006/relationships/diagramColors" Target="../diagrams/colors112.xml"/><Relationship Id="rId15" Type="http://schemas.openxmlformats.org/officeDocument/2006/relationships/diagramQuickStyle" Target="../diagrams/quickStyle114.xml"/><Relationship Id="rId10" Type="http://schemas.openxmlformats.org/officeDocument/2006/relationships/diagramQuickStyle" Target="../diagrams/quickStyle113.xml"/><Relationship Id="rId4" Type="http://schemas.openxmlformats.org/officeDocument/2006/relationships/diagramQuickStyle" Target="../diagrams/quickStyle112.xml"/><Relationship Id="rId9" Type="http://schemas.openxmlformats.org/officeDocument/2006/relationships/diagramLayout" Target="../diagrams/layout113.xml"/><Relationship Id="rId14" Type="http://schemas.openxmlformats.org/officeDocument/2006/relationships/diagramLayout" Target="../diagrams/layout11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90.jpeg"/><Relationship Id="rId7" Type="http://schemas.openxmlformats.org/officeDocument/2006/relationships/image" Target="../media/image93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14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diagramData" Target="../diagrams/data115.xml"/><Relationship Id="rId7" Type="http://schemas.microsoft.com/office/2007/relationships/diagramDrawing" Target="../diagrams/drawing115.xm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5.xml"/><Relationship Id="rId5" Type="http://schemas.openxmlformats.org/officeDocument/2006/relationships/diagramQuickStyle" Target="../diagrams/quickStyle115.xml"/><Relationship Id="rId4" Type="http://schemas.openxmlformats.org/officeDocument/2006/relationships/diagramLayout" Target="../diagrams/layout115.xml"/><Relationship Id="rId9" Type="http://schemas.openxmlformats.org/officeDocument/2006/relationships/image" Target="../media/image9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7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12" Type="http://schemas.openxmlformats.org/officeDocument/2006/relationships/diagramColors" Target="../diagrams/colors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openxmlformats.org/officeDocument/2006/relationships/diagramQuickStyle" Target="../diagrams/quickStyle7.xml"/><Relationship Id="rId5" Type="http://schemas.openxmlformats.org/officeDocument/2006/relationships/diagramColors" Target="../diagrams/colors6.xml"/><Relationship Id="rId10" Type="http://schemas.openxmlformats.org/officeDocument/2006/relationships/diagramLayout" Target="../diagrams/layout7.xml"/><Relationship Id="rId4" Type="http://schemas.openxmlformats.org/officeDocument/2006/relationships/diagramQuickStyle" Target="../diagrams/quickStyle6.xml"/><Relationship Id="rId9" Type="http://schemas.openxmlformats.org/officeDocument/2006/relationships/diagramData" Target="../diagrams/data7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6.xml"/><Relationship Id="rId13" Type="http://schemas.openxmlformats.org/officeDocument/2006/relationships/diagramColors" Target="../diagrams/colors117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16.xml"/><Relationship Id="rId12" Type="http://schemas.openxmlformats.org/officeDocument/2006/relationships/diagramQuickStyle" Target="../diagrams/quickStyle1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16.xml"/><Relationship Id="rId11" Type="http://schemas.openxmlformats.org/officeDocument/2006/relationships/diagramLayout" Target="../diagrams/layout117.xml"/><Relationship Id="rId5" Type="http://schemas.openxmlformats.org/officeDocument/2006/relationships/diagramLayout" Target="../diagrams/layout116.xml"/><Relationship Id="rId10" Type="http://schemas.openxmlformats.org/officeDocument/2006/relationships/diagramData" Target="../diagrams/data117.xml"/><Relationship Id="rId4" Type="http://schemas.openxmlformats.org/officeDocument/2006/relationships/diagramData" Target="../diagrams/data116.xml"/><Relationship Id="rId9" Type="http://schemas.openxmlformats.org/officeDocument/2006/relationships/image" Target="../media/image98.jpeg"/><Relationship Id="rId14" Type="http://schemas.microsoft.com/office/2007/relationships/diagramDrawing" Target="../diagrams/drawing117.xml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8.xml"/><Relationship Id="rId3" Type="http://schemas.openxmlformats.org/officeDocument/2006/relationships/image" Target="../media/image100.jpeg"/><Relationship Id="rId7" Type="http://schemas.openxmlformats.org/officeDocument/2006/relationships/diagramColors" Target="../diagrams/colors118.xml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8.xml"/><Relationship Id="rId5" Type="http://schemas.openxmlformats.org/officeDocument/2006/relationships/diagramLayout" Target="../diagrams/layout118.xml"/><Relationship Id="rId4" Type="http://schemas.openxmlformats.org/officeDocument/2006/relationships/diagramData" Target="../diagrams/data1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diagramLayout" Target="../diagrams/layout10.xml"/><Relationship Id="rId18" Type="http://schemas.openxmlformats.org/officeDocument/2006/relationships/diagramLayout" Target="../diagrams/layout11.xml"/><Relationship Id="rId26" Type="http://schemas.microsoft.com/office/2007/relationships/diagramDrawing" Target="../diagrams/drawing12.xml"/><Relationship Id="rId3" Type="http://schemas.openxmlformats.org/officeDocument/2006/relationships/diagramLayout" Target="../diagrams/layout8.xml"/><Relationship Id="rId21" Type="http://schemas.microsoft.com/office/2007/relationships/diagramDrawing" Target="../diagrams/drawing11.xml"/><Relationship Id="rId7" Type="http://schemas.openxmlformats.org/officeDocument/2006/relationships/diagramData" Target="../diagrams/data9.xml"/><Relationship Id="rId12" Type="http://schemas.openxmlformats.org/officeDocument/2006/relationships/diagramData" Target="../diagrams/data10.xml"/><Relationship Id="rId17" Type="http://schemas.openxmlformats.org/officeDocument/2006/relationships/diagramData" Target="../diagrams/data11.xml"/><Relationship Id="rId25" Type="http://schemas.openxmlformats.org/officeDocument/2006/relationships/diagramColors" Target="../diagrams/colors12.xml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20" Type="http://schemas.openxmlformats.org/officeDocument/2006/relationships/diagramColors" Target="../diagrams/colors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24" Type="http://schemas.openxmlformats.org/officeDocument/2006/relationships/diagramQuickStyle" Target="../diagrams/quickStyle12.xml"/><Relationship Id="rId5" Type="http://schemas.openxmlformats.org/officeDocument/2006/relationships/diagramColors" Target="../diagrams/colors8.xml"/><Relationship Id="rId15" Type="http://schemas.openxmlformats.org/officeDocument/2006/relationships/diagramColors" Target="../diagrams/colors10.xml"/><Relationship Id="rId23" Type="http://schemas.openxmlformats.org/officeDocument/2006/relationships/diagramLayout" Target="../diagrams/layout12.xml"/><Relationship Id="rId28" Type="http://schemas.openxmlformats.org/officeDocument/2006/relationships/image" Target="../media/image7.jpeg"/><Relationship Id="rId10" Type="http://schemas.openxmlformats.org/officeDocument/2006/relationships/diagramColors" Target="../diagrams/colors9.xml"/><Relationship Id="rId19" Type="http://schemas.openxmlformats.org/officeDocument/2006/relationships/diagramQuickStyle" Target="../diagrams/quickStyle11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QuickStyle" Target="../diagrams/quickStyle10.xml"/><Relationship Id="rId22" Type="http://schemas.openxmlformats.org/officeDocument/2006/relationships/diagramData" Target="../diagrams/data12.xml"/><Relationship Id="rId27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18" Type="http://schemas.openxmlformats.org/officeDocument/2006/relationships/diagramLayout" Target="../diagrams/layout16.xml"/><Relationship Id="rId26" Type="http://schemas.microsoft.com/office/2007/relationships/diagramDrawing" Target="../diagrams/drawing17.xml"/><Relationship Id="rId3" Type="http://schemas.openxmlformats.org/officeDocument/2006/relationships/diagramLayout" Target="../diagrams/layout13.xml"/><Relationship Id="rId21" Type="http://schemas.microsoft.com/office/2007/relationships/diagramDrawing" Target="../diagrams/drawing16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17" Type="http://schemas.openxmlformats.org/officeDocument/2006/relationships/diagramData" Target="../diagrams/data16.xml"/><Relationship Id="rId25" Type="http://schemas.openxmlformats.org/officeDocument/2006/relationships/diagramColors" Target="../diagrams/colors17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20" Type="http://schemas.openxmlformats.org/officeDocument/2006/relationships/diagramColors" Target="../diagrams/colors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24" Type="http://schemas.openxmlformats.org/officeDocument/2006/relationships/diagramQuickStyle" Target="../diagrams/quickStyle17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23" Type="http://schemas.openxmlformats.org/officeDocument/2006/relationships/diagramLayout" Target="../diagrams/layout17.xml"/><Relationship Id="rId10" Type="http://schemas.openxmlformats.org/officeDocument/2006/relationships/diagramColors" Target="../diagrams/colors14.xml"/><Relationship Id="rId19" Type="http://schemas.openxmlformats.org/officeDocument/2006/relationships/diagramQuickStyle" Target="../diagrams/quickStyle16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Relationship Id="rId22" Type="http://schemas.openxmlformats.org/officeDocument/2006/relationships/diagramData" Target="../diagrams/data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18" Type="http://schemas.openxmlformats.org/officeDocument/2006/relationships/image" Target="../media/image9.jpeg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17" Type="http://schemas.openxmlformats.org/officeDocument/2006/relationships/image" Target="../media/image8.jpeg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Layout" Target="../diagrams/layout23.xml"/><Relationship Id="rId18" Type="http://schemas.openxmlformats.org/officeDocument/2006/relationships/image" Target="../media/image11.jpeg"/><Relationship Id="rId26" Type="http://schemas.openxmlformats.org/officeDocument/2006/relationships/diagramColors" Target="../diagrams/colors24.xml"/><Relationship Id="rId3" Type="http://schemas.openxmlformats.org/officeDocument/2006/relationships/diagramLayout" Target="../diagrams/layout21.xml"/><Relationship Id="rId21" Type="http://schemas.openxmlformats.org/officeDocument/2006/relationships/image" Target="../media/image14.jpeg"/><Relationship Id="rId7" Type="http://schemas.openxmlformats.org/officeDocument/2006/relationships/diagramData" Target="../diagrams/data22.xml"/><Relationship Id="rId12" Type="http://schemas.openxmlformats.org/officeDocument/2006/relationships/diagramData" Target="../diagrams/data23.xml"/><Relationship Id="rId17" Type="http://schemas.openxmlformats.org/officeDocument/2006/relationships/image" Target="../media/image10.jpeg"/><Relationship Id="rId25" Type="http://schemas.openxmlformats.org/officeDocument/2006/relationships/diagramQuickStyle" Target="../diagrams/quickStyle24.xml"/><Relationship Id="rId2" Type="http://schemas.openxmlformats.org/officeDocument/2006/relationships/diagramData" Target="../diagrams/data21.xml"/><Relationship Id="rId16" Type="http://schemas.microsoft.com/office/2007/relationships/diagramDrawing" Target="../diagrams/drawing23.xml"/><Relationship Id="rId20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24" Type="http://schemas.openxmlformats.org/officeDocument/2006/relationships/diagramLayout" Target="../diagrams/layout24.xml"/><Relationship Id="rId5" Type="http://schemas.openxmlformats.org/officeDocument/2006/relationships/diagramColors" Target="../diagrams/colors21.xml"/><Relationship Id="rId15" Type="http://schemas.openxmlformats.org/officeDocument/2006/relationships/diagramColors" Target="../diagrams/colors23.xml"/><Relationship Id="rId23" Type="http://schemas.openxmlformats.org/officeDocument/2006/relationships/diagramData" Target="../diagrams/data24.xml"/><Relationship Id="rId10" Type="http://schemas.openxmlformats.org/officeDocument/2006/relationships/diagramColors" Target="../diagrams/colors22.xml"/><Relationship Id="rId19" Type="http://schemas.openxmlformats.org/officeDocument/2006/relationships/image" Target="../media/image12.jpeg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QuickStyle" Target="../diagrams/quickStyle23.xml"/><Relationship Id="rId22" Type="http://schemas.openxmlformats.org/officeDocument/2006/relationships/image" Target="../media/image15.jpeg"/><Relationship Id="rId27" Type="http://schemas.microsoft.com/office/2007/relationships/diagramDrawing" Target="../diagrams/drawin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 idx="4294967295"/>
          </p:nvPr>
        </p:nvSpPr>
        <p:spPr>
          <a:xfrm>
            <a:off x="3200400" y="2057400"/>
            <a:ext cx="5715000" cy="914400"/>
          </a:xfrm>
        </p:spPr>
        <p:txBody>
          <a:bodyPr>
            <a:normAutofit/>
          </a:bodyPr>
          <a:lstStyle/>
          <a:p>
            <a:pPr algn="ctr" defTabSz="912813">
              <a:defRPr/>
            </a:pPr>
            <a:r>
              <a:rPr lang="sr-Cyrl-CS" altLang="en-US" sz="1400" b="1" dirty="0"/>
              <a:t/>
            </a:r>
            <a:br>
              <a:rPr lang="sr-Cyrl-CS" altLang="en-US" sz="1400" b="1" dirty="0"/>
            </a:b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KRAGUJEVAC                      FACULTY OF MEDICAL SCIENCES</a:t>
            </a:r>
          </a:p>
        </p:txBody>
      </p:sp>
      <p:sp>
        <p:nvSpPr>
          <p:cNvPr id="5123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3944939" y="3086100"/>
            <a:ext cx="3787775" cy="457200"/>
          </a:xfrm>
        </p:spPr>
        <p:txBody>
          <a:bodyPr anchor="b"/>
          <a:lstStyle/>
          <a:p>
            <a:pPr marL="0" indent="0" algn="ctr" defTabSz="912813">
              <a:buNone/>
            </a:pPr>
            <a:r>
              <a:rPr lang="sr-Cyrl-C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Nenad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Petrović</a:t>
            </a:r>
            <a:endParaRPr lang="en-US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4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1752600" y="3657600"/>
            <a:ext cx="8610600" cy="2590800"/>
          </a:xfrm>
        </p:spPr>
        <p:txBody>
          <a:bodyPr/>
          <a:lstStyle/>
          <a:p>
            <a:pPr algn="ctr" defTabSz="912813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RETINA</a:t>
            </a:r>
            <a:endParaRPr lang="sr-Cyrl-C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2813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ANATOMY, HISTOLOGY, PHYSIOLOGY AND RETINAL DISEASES                                             DIAGNOSIS AND THERAPY OF RETINAL DISEASES</a:t>
            </a:r>
            <a:r>
              <a:rPr lang="sr-Cyrl-C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2813"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2" descr="Grb_un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33400"/>
            <a:ext cx="11620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74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1752600" y="152400"/>
          <a:ext cx="44958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1752600" y="3276601"/>
          <a:ext cx="4495800" cy="165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Content Placeholder 10"/>
          <p:cNvGraphicFramePr>
            <a:graphicFrameLocks noGrp="1"/>
          </p:cNvGraphicFramePr>
          <p:nvPr>
            <p:ph sz="half" idx="2"/>
          </p:nvPr>
        </p:nvGraphicFramePr>
        <p:xfrm>
          <a:off x="1724891" y="1885950"/>
          <a:ext cx="4495800" cy="1447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Content Placeholder 11"/>
          <p:cNvGraphicFramePr>
            <a:graphicFrameLocks/>
          </p:cNvGraphicFramePr>
          <p:nvPr/>
        </p:nvGraphicFramePr>
        <p:xfrm>
          <a:off x="1724891" y="4953000"/>
          <a:ext cx="44958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15366" name="Picture 6" descr="I:\slike predavanje retina\cotton wool 1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28600"/>
            <a:ext cx="2111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I:\slike predavanje retina\cotton wool 5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813" y="228600"/>
            <a:ext cx="20637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9" descr="C:\Documents and Settings\Home\My Documents\PREZENTACIJE KME\EDUKACIJA PROLIFERATIVNA DR\FOTO PDR\IRMA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2247900"/>
            <a:ext cx="20891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8" descr="C:\Documents and Settings\Home\My Documents\PREZENTACIJE KME\EDUKACIJA PROLIFERATIVNA DR\FOTO PDR\PDR3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826" y="2247900"/>
            <a:ext cx="212566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 descr="C:\Documents and Settings\Home\My Documents\PREZENTACIJE KME\EDUKACIJA PROLIFERATIVNA DR\FOTO PDR\PDR8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1" y="4454525"/>
            <a:ext cx="2143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 descr="F:\SS PRAKTIKUM OCNO DNO\slike za praktikum\epiretinalna membrana u fovei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888" y="4432300"/>
            <a:ext cx="2133600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676400" y="274638"/>
          <a:ext cx="8763000" cy="56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676400" y="990600"/>
          <a:ext cx="87630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6388" name="Picture 8" descr="Normalamslergri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3581400"/>
            <a:ext cx="26400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 descr="120px-Amslergrid_patientAMD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505201"/>
            <a:ext cx="28194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61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676401" y="274638"/>
          <a:ext cx="8915400" cy="487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1676401" y="760268"/>
          <a:ext cx="4343398" cy="2670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6172200" y="876300"/>
          <a:ext cx="44196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7413" name="Picture 2" descr="fundus-fluorescein-angiography-4-63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8" y="3370263"/>
            <a:ext cx="2163762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 descr="fundus-fluorescein-angiography-19-63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5037138"/>
            <a:ext cx="2157412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4" descr="I:\slike predavanje retina\FA 1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792538"/>
            <a:ext cx="35052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14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51626094"/>
              </p:ext>
            </p:extLst>
          </p:nvPr>
        </p:nvGraphicFramePr>
        <p:xfrm>
          <a:off x="1648691" y="152400"/>
          <a:ext cx="4419600" cy="1401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1" y="3886200"/>
            <a:ext cx="5319713" cy="2851150"/>
          </a:xfr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38753940"/>
              </p:ext>
            </p:extLst>
          </p:nvPr>
        </p:nvGraphicFramePr>
        <p:xfrm>
          <a:off x="6095999" y="138545"/>
          <a:ext cx="4391891" cy="1401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1648691" y="1617734"/>
          <a:ext cx="88392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5610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932709" y="241300"/>
          <a:ext cx="2133600" cy="2392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1752600" y="2971800"/>
          <a:ext cx="86106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9460" name="Picture 2" descr="F:\SS PRAKTIKUM OCNO DNO\slike za praktikum\šema angiografije 3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0" y="241300"/>
            <a:ext cx="305435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I:\slike predavanje retina\FA 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039" y="220664"/>
            <a:ext cx="278447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628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981200" y="219220"/>
          <a:ext cx="8229600" cy="542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1988127" y="990600"/>
          <a:ext cx="41910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6172200" y="990600"/>
          <a:ext cx="4267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0" name="retina-blastomycosis-infection-caused-by-260nw-2392416539.web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4114801"/>
            <a:ext cx="2443163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121150"/>
            <a:ext cx="24257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99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981200" y="274638"/>
          <a:ext cx="8229600" cy="1630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7" name="Content Placeholder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1" y="2209801"/>
            <a:ext cx="7680325" cy="4468813"/>
          </a:xfrm>
        </p:spPr>
      </p:pic>
    </p:spTree>
    <p:extLst>
      <p:ext uri="{BB962C8B-B14F-4D97-AF65-F5344CB8AC3E}">
        <p14:creationId xmlns:p14="http://schemas.microsoft.com/office/powerpoint/2010/main" val="113600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44562"/>
          </a:xfrm>
        </p:spPr>
        <p:txBody>
          <a:bodyPr/>
          <a:lstStyle/>
          <a:p>
            <a:pPr algn="ctr"/>
            <a:r>
              <a:rPr lang="sr-Latn-R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SPECTRAL  DOMEN  OCT (SD-OCT)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1" name="Picture 2" descr="C:\Users\Marica SGB\Pictures\SLIKE SLOJEVI RETINE\OCT-MAP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8638" y="1482726"/>
            <a:ext cx="8602662" cy="5070475"/>
          </a:xfrm>
          <a:noFill/>
        </p:spPr>
      </p:pic>
    </p:spTree>
    <p:extLst>
      <p:ext uri="{BB962C8B-B14F-4D97-AF65-F5344CB8AC3E}">
        <p14:creationId xmlns:p14="http://schemas.microsoft.com/office/powerpoint/2010/main" val="352843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7930"/>
          </a:xfrm>
        </p:spPr>
        <p:txBody>
          <a:bodyPr>
            <a:normAutofit/>
          </a:bodyPr>
          <a:lstStyle/>
          <a:p>
            <a:pPr algn="ctr"/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Hyper-reflective zones of the outer retina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2" descr="C:\Users\Marica SGB\Pictures\SLIKE SLOJEVI RETINE\OCT 4 zon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1438276"/>
            <a:ext cx="8420100" cy="4962525"/>
          </a:xfrm>
          <a:noFill/>
        </p:spPr>
      </p:pic>
    </p:spTree>
    <p:extLst>
      <p:ext uri="{BB962C8B-B14F-4D97-AF65-F5344CB8AC3E}">
        <p14:creationId xmlns:p14="http://schemas.microsoft.com/office/powerpoint/2010/main" val="116991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752600" y="274638"/>
          <a:ext cx="8686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79" name="Content Placeholder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2700" y="1600200"/>
            <a:ext cx="7086600" cy="5043488"/>
          </a:xfrm>
        </p:spPr>
      </p:pic>
    </p:spTree>
    <p:extLst>
      <p:ext uri="{BB962C8B-B14F-4D97-AF65-F5344CB8AC3E}">
        <p14:creationId xmlns:p14="http://schemas.microsoft.com/office/powerpoint/2010/main" val="3341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782866073"/>
              </p:ext>
            </p:extLst>
          </p:nvPr>
        </p:nvGraphicFramePr>
        <p:xfrm>
          <a:off x="1676400" y="152400"/>
          <a:ext cx="8915400" cy="1265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1752600" y="1600200"/>
          <a:ext cx="8686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6216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828800" y="2819400"/>
          <a:ext cx="8534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/>
        </p:nvGraphicFramePr>
        <p:xfrm>
          <a:off x="1863436" y="304800"/>
          <a:ext cx="4537364" cy="2514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5604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88925"/>
            <a:ext cx="3048000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15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1828800" y="274638"/>
          <a:ext cx="8686800" cy="2392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</p:nvPr>
        </p:nvGraphicFramePr>
        <p:xfrm>
          <a:off x="1828800" y="2819400"/>
          <a:ext cx="4191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6172200" y="2895600"/>
          <a:ext cx="4267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34598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828800" y="274638"/>
          <a:ext cx="86106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1851169" y="971011"/>
          <a:ext cx="4040188" cy="979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6168736" y="973104"/>
          <a:ext cx="4041775" cy="979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7653" name="Picture 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4191000"/>
            <a:ext cx="4337050" cy="24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1907381" y="2040224"/>
          <a:ext cx="4187825" cy="1820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</p:nvPr>
        </p:nvGraphicFramePr>
        <p:xfrm>
          <a:off x="6169026" y="2024856"/>
          <a:ext cx="4270375" cy="1861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335861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1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828800" y="274638"/>
          <a:ext cx="86106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1828800" y="1524000"/>
          <a:ext cx="8610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983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981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9699" name="Content Placeholder 4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1" y="1524000"/>
            <a:ext cx="5622925" cy="5092700"/>
          </a:xfrm>
        </p:spPr>
      </p:pic>
    </p:spTree>
    <p:extLst>
      <p:ext uri="{BB962C8B-B14F-4D97-AF65-F5344CB8AC3E}">
        <p14:creationId xmlns:p14="http://schemas.microsoft.com/office/powerpoint/2010/main" val="3732026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511175"/>
          </a:xfrm>
        </p:spPr>
        <p:txBody>
          <a:bodyPr/>
          <a:lstStyle/>
          <a:p>
            <a:pPr eaLnBrk="1" hangingPunct="1"/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DIABETIC  MACULAR  EDEMA - DEFINITION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1981200" y="2500306"/>
          <a:ext cx="4040188" cy="3625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6082" name="Picture 2" descr="I:\bojovic_dragomir_19510220_567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9026" y="2533650"/>
            <a:ext cx="4041775" cy="3233738"/>
          </a:xfrm>
        </p:spPr>
      </p:pic>
      <p:graphicFrame>
        <p:nvGraphicFramePr>
          <p:cNvPr id="9" name="Diagram 8"/>
          <p:cNvGraphicFramePr/>
          <p:nvPr/>
        </p:nvGraphicFramePr>
        <p:xfrm>
          <a:off x="2024034" y="928670"/>
          <a:ext cx="8329642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43161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9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511175"/>
          </a:xfrm>
        </p:spPr>
        <p:txBody>
          <a:bodyPr/>
          <a:lstStyle/>
          <a:p>
            <a:pPr algn="ctr" eaLnBrk="1" hangingPunct="1"/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DME: CLASSIFICATION</a:t>
            </a:r>
          </a:p>
        </p:txBody>
      </p:sp>
      <p:pic>
        <p:nvPicPr>
          <p:cNvPr id="47106" name="Picture 2" descr="I:\zivkovic_ljiljana_19380516_510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10376" y="3714751"/>
            <a:ext cx="3186113" cy="2549525"/>
          </a:xfrm>
        </p:spPr>
      </p:pic>
      <p:graphicFrame>
        <p:nvGraphicFramePr>
          <p:cNvPr id="8" name="Diagram 7"/>
          <p:cNvGraphicFramePr/>
          <p:nvPr/>
        </p:nvGraphicFramePr>
        <p:xfrm>
          <a:off x="1752600" y="928670"/>
          <a:ext cx="4876800" cy="5243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Picture 4" descr="DOC3_Niketic Dragana_19450821_4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6" y="1000126"/>
            <a:ext cx="3197225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79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brjopthal00020-0017-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62176"/>
            <a:ext cx="2133600" cy="2214563"/>
          </a:xfrm>
          <a:prstGeom prst="rect">
            <a:avLst/>
          </a:prstGeom>
          <a:noFill/>
          <a:ln>
            <a:noFill/>
          </a:ln>
          <a:effectLst>
            <a:outerShdw dist="25400" dir="54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 descr="shema makule za ed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64" y="4551364"/>
            <a:ext cx="2098675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304800"/>
          <a:ext cx="82296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4322620" y="2209800"/>
          <a:ext cx="6192981" cy="129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8" name="diabetic-retinopathy-demystified-11-320.web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4" y="3167064"/>
            <a:ext cx="6192837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82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55599" y="990600"/>
          <a:ext cx="8572560" cy="1590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1989859" y="2832967"/>
          <a:ext cx="8258204" cy="639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1" descr="DOC3_Niketic Dragana_19450821_400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426" y="3511551"/>
            <a:ext cx="38385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DOC3_Niketic Dragana_19450821_40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1" y="3500439"/>
            <a:ext cx="3857625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Diagram 2"/>
          <p:cNvGraphicFramePr/>
          <p:nvPr/>
        </p:nvGraphicFramePr>
        <p:xfrm>
          <a:off x="1981200" y="274639"/>
          <a:ext cx="8229600" cy="563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161004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03262343"/>
              </p:ext>
            </p:extLst>
          </p:nvPr>
        </p:nvGraphicFramePr>
        <p:xfrm>
          <a:off x="1752600" y="274638"/>
          <a:ext cx="8686800" cy="3763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5843" name="Content Placeholder 3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08164" y="3733800"/>
            <a:ext cx="8575675" cy="2895600"/>
          </a:xfrm>
        </p:spPr>
      </p:pic>
    </p:spTree>
    <p:extLst>
      <p:ext uri="{BB962C8B-B14F-4D97-AF65-F5344CB8AC3E}">
        <p14:creationId xmlns:p14="http://schemas.microsoft.com/office/powerpoint/2010/main" val="241167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636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RETINA :10 layers</a:t>
            </a:r>
            <a:br>
              <a:rPr lang="en-US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82739"/>
            <a:ext cx="61722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9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323130"/>
          <a:ext cx="8839200" cy="1962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638300" y="2292350"/>
            <a:ext cx="86106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SD-OCT</a:t>
            </a:r>
            <a:r>
              <a:rPr lang="sr-Latn-R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SCT </a:t>
            </a:r>
            <a:r>
              <a:rPr lang="sr-Latn-R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305µm for men</a:t>
            </a:r>
            <a:r>
              <a:rPr lang="pl-PL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CST</a:t>
            </a:r>
            <a:r>
              <a:rPr lang="pl-PL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&gt;290µm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for women </a:t>
            </a:r>
          </a:p>
          <a:p>
            <a:pPr marL="0" indent="0">
              <a:buNone/>
            </a:pPr>
            <a:endParaRPr lang="sr-Latn-R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638300" y="2819400"/>
          <a:ext cx="8839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1672936" y="4800600"/>
          <a:ext cx="8839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61260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0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228600"/>
            <a:ext cx="4675188" cy="297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29001"/>
            <a:ext cx="4724400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725613" y="1219200"/>
            <a:ext cx="3040062" cy="990600"/>
            <a:chOff x="3651" y="0"/>
            <a:chExt cx="3040696" cy="990599"/>
          </a:xfrm>
        </p:grpSpPr>
        <p:sp>
          <p:nvSpPr>
            <p:cNvPr id="6" name="Chevron 5"/>
            <p:cNvSpPr/>
            <p:nvPr/>
          </p:nvSpPr>
          <p:spPr>
            <a:xfrm>
              <a:off x="3651" y="0"/>
              <a:ext cx="3040696" cy="99059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499054" y="0"/>
              <a:ext cx="2049889" cy="99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12700" rIns="0" bIns="127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Before treatment</a:t>
              </a:r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752601" y="4419600"/>
            <a:ext cx="3040063" cy="990600"/>
            <a:chOff x="3651" y="0"/>
            <a:chExt cx="3040696" cy="990599"/>
          </a:xfrm>
        </p:grpSpPr>
        <p:sp>
          <p:nvSpPr>
            <p:cNvPr id="9" name="Chevron 8"/>
            <p:cNvSpPr/>
            <p:nvPr/>
          </p:nvSpPr>
          <p:spPr>
            <a:xfrm>
              <a:off x="3651" y="0"/>
              <a:ext cx="3040696" cy="99059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hevron 4"/>
            <p:cNvSpPr/>
            <p:nvPr/>
          </p:nvSpPr>
          <p:spPr>
            <a:xfrm>
              <a:off x="499054" y="0"/>
              <a:ext cx="2049890" cy="990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12700" rIns="0" bIns="127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&gt; 6 months                        5 </a:t>
              </a:r>
              <a:r>
                <a:rPr lang="en-US" sz="2000" dirty="0" err="1">
                  <a:latin typeface="Times New Roman" pitchFamily="18" charset="0"/>
                  <a:cs typeface="Times New Roman" pitchFamily="18" charset="0"/>
                </a:rPr>
                <a:t>Aflibercept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 injection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749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981200" y="152400"/>
          <a:ext cx="8534400" cy="129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1676400" y="1447800"/>
          <a:ext cx="4344988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" name="Content Placeholder 13" descr="NVD2.jpg"/>
          <p:cNvPicPr>
            <a:picLocks noGrp="1" noChangeAspect="1"/>
          </p:cNvPicPr>
          <p:nvPr>
            <p:ph sz="half" idx="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3352801"/>
            <a:ext cx="3124200" cy="3140075"/>
          </a:xfrm>
        </p:spPr>
      </p:pic>
      <p:graphicFrame>
        <p:nvGraphicFramePr>
          <p:cNvPr id="11" name="Diagram 10"/>
          <p:cNvGraphicFramePr/>
          <p:nvPr/>
        </p:nvGraphicFramePr>
        <p:xfrm>
          <a:off x="6169026" y="1447800"/>
          <a:ext cx="4346575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5" name="Picture 2" descr="F:\OFTALMOLOGIJA 2\EDUKACIJA PROLIFERATIVNA DR\FOTO PDR\NVD+NV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0" y="3352801"/>
            <a:ext cx="3200400" cy="3165475"/>
          </a:xfrm>
        </p:spPr>
      </p:pic>
    </p:spTree>
    <p:extLst>
      <p:ext uri="{BB962C8B-B14F-4D97-AF65-F5344CB8AC3E}">
        <p14:creationId xmlns:p14="http://schemas.microsoft.com/office/powerpoint/2010/main" val="167991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1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/>
        </p:nvGraphicFramePr>
        <p:xfrm>
          <a:off x="1981200" y="274638"/>
          <a:ext cx="8229600" cy="944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1981200" y="1371600"/>
          <a:ext cx="4040188" cy="228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6169026" y="1371600"/>
          <a:ext cx="4041775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9" name="Picture 3" descr="F:\SS PRAKTIKUM OCNO DNO\slike za praktikum\ishemija FA posle okluzije VC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1" y="3705226"/>
            <a:ext cx="3033713" cy="2974975"/>
          </a:xfrm>
        </p:spPr>
      </p:pic>
      <p:pic>
        <p:nvPicPr>
          <p:cNvPr id="10" name="Picture 2" descr="F:\SS PRAKTIKUM OCNO DNO\slike za praktikum\1 FA cotton IRMA ishemij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3656013"/>
            <a:ext cx="3048000" cy="3003550"/>
          </a:xfrm>
        </p:spPr>
      </p:pic>
    </p:spTree>
    <p:extLst>
      <p:ext uri="{BB962C8B-B14F-4D97-AF65-F5344CB8AC3E}">
        <p14:creationId xmlns:p14="http://schemas.microsoft.com/office/powerpoint/2010/main" val="35504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  <p:bldGraphic spid="13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/>
        </p:nvGraphicFramePr>
        <p:xfrm>
          <a:off x="1752600" y="274638"/>
          <a:ext cx="8763000" cy="1935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Content Placeholder 12"/>
          <p:cNvGraphicFramePr>
            <a:graphicFrameLocks noGrp="1"/>
          </p:cNvGraphicFramePr>
          <p:nvPr>
            <p:ph sz="half" idx="1"/>
          </p:nvPr>
        </p:nvGraphicFramePr>
        <p:xfrm>
          <a:off x="1828800" y="2514600"/>
          <a:ext cx="57150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0" name="Picture 2" descr="I:\slike za prepubertetsku DR\pe-diabeticr-02b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938" y="3124200"/>
            <a:ext cx="288766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28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3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1828800" y="274639"/>
          <a:ext cx="8534400" cy="715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87" name="Picture 4" descr="I:\slike predavanje retina\AV znaci ukrstan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2286000"/>
            <a:ext cx="40370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07647955"/>
              </p:ext>
            </p:extLst>
          </p:nvPr>
        </p:nvGraphicFramePr>
        <p:xfrm>
          <a:off x="1828800" y="1066801"/>
          <a:ext cx="4572000" cy="2133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Content Placeholder 2"/>
          <p:cNvGraphicFramePr>
            <a:graphicFrameLocks noGrp="1"/>
          </p:cNvGraphicFramePr>
          <p:nvPr>
            <p:ph sz="half" idx="1"/>
          </p:nvPr>
        </p:nvGraphicFramePr>
        <p:xfrm>
          <a:off x="1828800" y="3276600"/>
          <a:ext cx="45720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43904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52600" y="274639"/>
          <a:ext cx="8763000" cy="812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1752600" y="1295401"/>
          <a:ext cx="4343400" cy="5343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3012" name="Picture 5" descr="I:\slike predavanje retina\maligna hipertenzij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657601"/>
            <a:ext cx="4217988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6" descr="I:\slike predavanje retina\Gun Salus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14" y="1447800"/>
            <a:ext cx="1906587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7" descr="I:\slike predavanje retina\Gun Salus.2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447800"/>
            <a:ext cx="19177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99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12769879"/>
              </p:ext>
            </p:extLst>
          </p:nvPr>
        </p:nvGraphicFramePr>
        <p:xfrm>
          <a:off x="1752600" y="274638"/>
          <a:ext cx="84582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</p:nvPr>
        </p:nvGraphicFramePr>
        <p:xfrm>
          <a:off x="1752600" y="1600202"/>
          <a:ext cx="48768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1752600" y="3840163"/>
          <a:ext cx="4876800" cy="1417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7" name="Content Placeholder 6"/>
          <p:cNvGraphicFramePr>
            <a:graphicFrameLocks/>
          </p:cNvGraphicFramePr>
          <p:nvPr/>
        </p:nvGraphicFramePr>
        <p:xfrm>
          <a:off x="1752600" y="5334000"/>
          <a:ext cx="4876800" cy="129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44038" name="Picture 6" descr="I:\slike predavanje retina\ateromatozni embolus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622006"/>
            <a:ext cx="297180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8" descr="F:\SS PRAKTIKUM OCNO DNO\slike za praktikum\šema arterijskih embolusa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51793"/>
            <a:ext cx="3200400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79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52600" y="274638"/>
          <a:ext cx="4495800" cy="4221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</p:nvPr>
        </p:nvGraphicFramePr>
        <p:xfrm>
          <a:off x="1828800" y="4700155"/>
          <a:ext cx="4419600" cy="1776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Content Placeholder 5"/>
          <p:cNvGraphicFramePr>
            <a:graphicFrameLocks/>
          </p:cNvGraphicFramePr>
          <p:nvPr/>
        </p:nvGraphicFramePr>
        <p:xfrm>
          <a:off x="6553200" y="152399"/>
          <a:ext cx="3886200" cy="2819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45061" name="Picture 6" descr="I:\slike predavanje retina\okluzija ACR 2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538" y="3070226"/>
            <a:ext cx="2036762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7" descr="I:\slike predavanje retina\okluzija grane ACR 2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6" y="4953000"/>
            <a:ext cx="2036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8" descr="I:\slike predavanje retina\FA defekt punjenja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4930776"/>
            <a:ext cx="189865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7" descr="I:\slike predavanje retina\okluzija ACR 1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1" y="3070225"/>
            <a:ext cx="199866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92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752600" y="274638"/>
          <a:ext cx="8686800" cy="71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1691986" y="1114137"/>
          <a:ext cx="5089812" cy="208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77719618"/>
              </p:ext>
            </p:extLst>
          </p:nvPr>
        </p:nvGraphicFramePr>
        <p:xfrm>
          <a:off x="1749136" y="3048000"/>
          <a:ext cx="5185063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Content Placeholder 6"/>
          <p:cNvGraphicFramePr>
            <a:graphicFrameLocks/>
          </p:cNvGraphicFramePr>
          <p:nvPr/>
        </p:nvGraphicFramePr>
        <p:xfrm>
          <a:off x="1773380" y="4673600"/>
          <a:ext cx="5160820" cy="185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46086" name="Picture 6" descr="I:\slike predavanje retina\okluzija VCR 2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1600200"/>
            <a:ext cx="29495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7" descr="I:\slike predavanje retina\okluzija VCR 1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4038600"/>
            <a:ext cx="298767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716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96818073"/>
              </p:ext>
            </p:extLst>
          </p:nvPr>
        </p:nvGraphicFramePr>
        <p:xfrm>
          <a:off x="1752600" y="228600"/>
          <a:ext cx="87630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1981200" y="4876800"/>
          <a:ext cx="40386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</p:nvPr>
        </p:nvGraphicFramePr>
        <p:xfrm>
          <a:off x="6134100" y="4876800"/>
          <a:ext cx="41910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9221" name="Picture 10" descr="I:\slike predavanje retina\fundus 1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146300"/>
            <a:ext cx="3162300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9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961537489"/>
              </p:ext>
            </p:extLst>
          </p:nvPr>
        </p:nvGraphicFramePr>
        <p:xfrm>
          <a:off x="1752600" y="228600"/>
          <a:ext cx="5715000" cy="60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8978292"/>
              </p:ext>
            </p:extLst>
          </p:nvPr>
        </p:nvGraphicFramePr>
        <p:xfrm>
          <a:off x="1752600" y="838200"/>
          <a:ext cx="57150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07883043"/>
              </p:ext>
            </p:extLst>
          </p:nvPr>
        </p:nvGraphicFramePr>
        <p:xfrm>
          <a:off x="1752600" y="3192464"/>
          <a:ext cx="5715000" cy="221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5" name="Content Placeholder 6"/>
          <p:cNvGraphicFramePr>
            <a:graphicFrameLocks/>
          </p:cNvGraphicFramePr>
          <p:nvPr/>
        </p:nvGraphicFramePr>
        <p:xfrm>
          <a:off x="1752600" y="5562600"/>
          <a:ext cx="57150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47110" name="Picture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900" y="4344989"/>
            <a:ext cx="273685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900" y="361950"/>
            <a:ext cx="28067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Content Placeholder 4"/>
          <p:cNvGraphicFramePr>
            <a:graphicFrameLocks/>
          </p:cNvGraphicFramePr>
          <p:nvPr/>
        </p:nvGraphicFramePr>
        <p:xfrm>
          <a:off x="7639150" y="2438401"/>
          <a:ext cx="287645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75140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828800" y="213519"/>
          <a:ext cx="5715000" cy="1249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1828800" y="5638800"/>
          <a:ext cx="57150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Content Placeholder 4"/>
          <p:cNvGraphicFramePr>
            <a:graphicFrameLocks/>
          </p:cNvGraphicFramePr>
          <p:nvPr/>
        </p:nvGraphicFramePr>
        <p:xfrm>
          <a:off x="7696200" y="274638"/>
          <a:ext cx="2743200" cy="1249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</p:nvPr>
        </p:nvGraphicFramePr>
        <p:xfrm>
          <a:off x="1828800" y="1524000"/>
          <a:ext cx="5715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48134" name="Picture 1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4" y="1671638"/>
            <a:ext cx="2740025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1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4105276"/>
            <a:ext cx="2711450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4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 descr="I:\slike predavanje retina\ruptura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14" y="944564"/>
            <a:ext cx="2676525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4" descr="I:\slike predavanje retina\ruptura 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4" y="944564"/>
            <a:ext cx="2554287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5" descr="I:\slike predavanje retina\ablacija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64" y="3803650"/>
            <a:ext cx="2446337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6" descr="I:\slike predavanje retina\ablacija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803650"/>
            <a:ext cx="2554288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ontent Placeholder 4"/>
          <p:cNvGraphicFramePr>
            <a:graphicFrameLocks/>
          </p:cNvGraphicFramePr>
          <p:nvPr/>
        </p:nvGraphicFramePr>
        <p:xfrm>
          <a:off x="1676400" y="3803072"/>
          <a:ext cx="3505200" cy="1873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3" name="Content Placeholder 4"/>
          <p:cNvGraphicFramePr>
            <a:graphicFrameLocks/>
          </p:cNvGraphicFramePr>
          <p:nvPr/>
        </p:nvGraphicFramePr>
        <p:xfrm>
          <a:off x="1711036" y="944563"/>
          <a:ext cx="3470564" cy="193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121461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95102576"/>
              </p:ext>
            </p:extLst>
          </p:nvPr>
        </p:nvGraphicFramePr>
        <p:xfrm>
          <a:off x="1752601" y="274639"/>
          <a:ext cx="8753475" cy="1401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1676400" y="1814945"/>
          <a:ext cx="5638801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1676400" y="5777345"/>
          <a:ext cx="555567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50181" name="Picture 8" descr="I:\slike predavanje retina\indirektna oftalmoskopija 2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108200"/>
            <a:ext cx="106680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9" descr="I:\slike predavanje retina\bakling 2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9" y="3687764"/>
            <a:ext cx="306228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10" descr="I:\slike predavanje retina\lfc baraža 2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25" y="5400675"/>
            <a:ext cx="1619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11" descr="I:\slike predavanje retina\bakling 6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1" y="2133601"/>
            <a:ext cx="193357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12" descr="I:\slike predavanje retina\lfc baraža 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8" y="541020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08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1752600" y="3733800"/>
          <a:ext cx="46482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752600" y="228602"/>
          <a:ext cx="4648200" cy="3505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1204" name="Picture 4" descr="C:\Documents and Settings\Home\My Documents\PREZENTACIJE KME\EDUKACIJA PROLIFERATIVNA DR\Fundus kamera PDR\lazovic_nenad_19610108_641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505200"/>
            <a:ext cx="3581400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6" descr="F:\SS PRAKTIKUM OCNO DNO\slike za praktikum\eksudativna ablacija retine kod MM kolo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6" y="831851"/>
            <a:ext cx="2009775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7" descr="F:\SS PRAKTIKUM OCNO DNO\slike za praktikum\eksudativna ablacija kod MM FA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4" y="838201"/>
            <a:ext cx="1982787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22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1676400" y="274638"/>
          <a:ext cx="8839200" cy="1755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1835728" y="4011474"/>
          <a:ext cx="8520545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2228" name="Picture 9" descr="ANd9GcSetdIYartP3u9h25cNkclJ-izo4MAJ5NFyzaWC5Z4pnxcrPc8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92339"/>
            <a:ext cx="2514600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Content Placeholder 1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6175" y="2157413"/>
            <a:ext cx="2336800" cy="1751012"/>
          </a:xfrm>
        </p:spPr>
      </p:pic>
    </p:spTree>
    <p:extLst>
      <p:ext uri="{BB962C8B-B14F-4D97-AF65-F5344CB8AC3E}">
        <p14:creationId xmlns:p14="http://schemas.microsoft.com/office/powerpoint/2010/main" val="31924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670050" y="296864"/>
          <a:ext cx="8851900" cy="998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3251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64" y="1535113"/>
            <a:ext cx="6975475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C4B487-F639-46F8-AA82-7B074CE94C13}"/>
              </a:ext>
            </a:extLst>
          </p:cNvPr>
          <p:cNvSpPr/>
          <p:nvPr/>
        </p:nvSpPr>
        <p:spPr>
          <a:xfrm>
            <a:off x="1670051" y="6529389"/>
            <a:ext cx="3084189" cy="119591"/>
          </a:xfrm>
          <a:prstGeom prst="rect">
            <a:avLst/>
          </a:prstGeom>
        </p:spPr>
        <p:txBody>
          <a:bodyPr wrap="none" lIns="26993" tIns="13497" rIns="26993" bIns="13497">
            <a:spAutoFit/>
          </a:bodyPr>
          <a:lstStyle/>
          <a:p>
            <a:pPr>
              <a:defRPr/>
            </a:pPr>
            <a:r>
              <a:rPr lang="en-GB" sz="600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Zarbin</a:t>
            </a:r>
            <a:r>
              <a:rPr lang="en-GB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,</a:t>
            </a:r>
            <a:r>
              <a:rPr lang="sr-Latn-RS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M. </a:t>
            </a:r>
            <a:r>
              <a:rPr lang="en-GB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Current Concepts in the Pathogenesis of A</a:t>
            </a:r>
            <a:r>
              <a:rPr lang="sr-Latn-RS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MD. </a:t>
            </a:r>
            <a:r>
              <a:rPr lang="en-GB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Arch </a:t>
            </a:r>
            <a:r>
              <a:rPr lang="en-GB" sz="600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Ophthalmol</a:t>
            </a:r>
            <a:r>
              <a:rPr lang="en-GB" sz="600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. 2004;122(4):598-614</a:t>
            </a:r>
          </a:p>
        </p:txBody>
      </p:sp>
    </p:spTree>
    <p:extLst>
      <p:ext uri="{BB962C8B-B14F-4D97-AF65-F5344CB8AC3E}">
        <p14:creationId xmlns:p14="http://schemas.microsoft.com/office/powerpoint/2010/main" val="3720305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001982" y="163801"/>
          <a:ext cx="8229600" cy="56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4275" name="Picture 7" descr="am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873125"/>
            <a:ext cx="47180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10"/>
          <p:cNvGraphicFramePr>
            <a:graphicFrameLocks noGrp="1"/>
          </p:cNvGraphicFramePr>
          <p:nvPr>
            <p:ph sz="half" idx="4294967295"/>
          </p:nvPr>
        </p:nvGraphicFramePr>
        <p:xfrm>
          <a:off x="1817472" y="2590800"/>
          <a:ext cx="4049929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5867401" y="2590800"/>
          <a:ext cx="4592782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54278" name="Picture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1" y="735013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024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 descr="I:\slike predavanje retina\disciformni oziljak vlazna AMD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419601"/>
            <a:ext cx="23622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 descr="I:\slike predavanje retina\disciformni oziljak vlazna AMD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495801"/>
            <a:ext cx="25146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5" descr="I:\slike predavanje retina\subretinalna hemoragija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09800"/>
            <a:ext cx="25146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6" descr="I:\slike predavanje retina\suva AMD 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1"/>
            <a:ext cx="24765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7" descr="I:\slike predavanje retina\suva AMD 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28600"/>
            <a:ext cx="2514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10" descr="I:\slike predavanje retina\vlazna AMD 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133600"/>
            <a:ext cx="2478088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Picture 2" descr="I:\slike predavanje retina\kako vidi AM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3043238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9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1" y="1268414"/>
            <a:ext cx="5635625" cy="2344737"/>
          </a:xfrm>
        </p:spPr>
      </p:pic>
      <p:graphicFrame>
        <p:nvGraphicFramePr>
          <p:cNvPr id="2" name="Diagram 1"/>
          <p:cNvGraphicFramePr/>
          <p:nvPr/>
        </p:nvGraphicFramePr>
        <p:xfrm>
          <a:off x="1863725" y="457200"/>
          <a:ext cx="7886700" cy="69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632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733800"/>
            <a:ext cx="31940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114800"/>
            <a:ext cx="48593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6161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/>
        </p:nvGraphicFramePr>
        <p:xfrm>
          <a:off x="1676400" y="274638"/>
          <a:ext cx="8839200" cy="1246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19600"/>
            <a:ext cx="4902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4419600"/>
            <a:ext cx="29241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1676400" y="1521418"/>
          <a:ext cx="8839200" cy="2794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51309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962150" y="301625"/>
          <a:ext cx="8242300" cy="684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7347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67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7667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7667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7667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7667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766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766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766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7667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626746-00E1-5D47-BA35-D724D054847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1601789" y="6310314"/>
            <a:ext cx="6611937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23780">
              <a:lnSpc>
                <a:spcPct val="90000"/>
              </a:lnSpc>
              <a:spcBef>
                <a:spcPts val="168"/>
              </a:spcBef>
              <a:defRPr/>
            </a:pP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Anti-VEGF=anti-vascular endothelial growth factor; PDT=photodynamic therapy; VA=visual acuity. </a:t>
            </a:r>
            <a:endParaRPr lang="en-GB" sz="6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23780">
              <a:lnSpc>
                <a:spcPct val="90000"/>
              </a:lnSpc>
              <a:spcBef>
                <a:spcPts val="168"/>
              </a:spcBef>
              <a:defRPr/>
            </a:pP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References: 1. Kent C. </a:t>
            </a:r>
            <a:r>
              <a:rPr lang="en-GB" sz="600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 Ophthalmol. </a:t>
            </a: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2009. https://www.reviewofophthalmology.com/article/macular-degeneration-is-laser-still-relevant. Accessed August 28, 2019. </a:t>
            </a:r>
            <a:b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Schmidt-Erfurth U et al. </a:t>
            </a:r>
            <a:r>
              <a:rPr lang="en-GB" sz="600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 J Ophthalmol</a:t>
            </a: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2014;98(9):1144-1167. 3. Hawkins BS et al. </a:t>
            </a:r>
            <a:r>
              <a:rPr lang="en-GB" sz="600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Ophthalmology</a:t>
            </a: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2004;111:1967-1980. 4. Bressler NM. </a:t>
            </a:r>
            <a:r>
              <a:rPr lang="en-GB" sz="600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 Ophthalmol</a:t>
            </a:r>
            <a:r>
              <a:rPr lang="en-GB" sz="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2001;119:198-207.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1D34D71-7D22-8841-B9CC-60983B57B281}"/>
              </a:ext>
            </a:extLst>
          </p:cNvPr>
          <p:cNvCxnSpPr>
            <a:cxnSpLocks/>
          </p:cNvCxnSpPr>
          <p:nvPr/>
        </p:nvCxnSpPr>
        <p:spPr>
          <a:xfrm>
            <a:off x="2060000" y="2992438"/>
            <a:ext cx="8180896" cy="0"/>
          </a:xfrm>
          <a:prstGeom prst="line">
            <a:avLst/>
          </a:prstGeom>
          <a:ln w="117475" cap="rnd"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  <a:gs pos="67000">
                  <a:srgbClr val="7030A0"/>
                </a:gs>
                <a:gs pos="32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ABD5BC49-140D-E446-8D2B-AD317A5A1D96}"/>
              </a:ext>
            </a:extLst>
          </p:cNvPr>
          <p:cNvSpPr/>
          <p:nvPr/>
        </p:nvSpPr>
        <p:spPr>
          <a:xfrm>
            <a:off x="1962151" y="3084513"/>
            <a:ext cx="195263" cy="2587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4625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993" tIns="13497" rIns="26993" bIns="13497" anchor="ctr"/>
          <a:lstStyle/>
          <a:p>
            <a:pPr algn="ctr" defTabSz="767872">
              <a:defRPr/>
            </a:pP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FEAF793-E47F-9849-BE6C-B7D591FD37C2}"/>
              </a:ext>
            </a:extLst>
          </p:cNvPr>
          <p:cNvSpPr/>
          <p:nvPr/>
        </p:nvSpPr>
        <p:spPr>
          <a:xfrm>
            <a:off x="3567113" y="3084513"/>
            <a:ext cx="195262" cy="2587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612C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993" tIns="13497" rIns="26993" bIns="13497" anchor="ctr"/>
          <a:lstStyle/>
          <a:p>
            <a:pPr algn="ctr" defTabSz="767872">
              <a:defRPr/>
            </a:pP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69F6BA8-3AF3-6842-BA18-83A482859210}"/>
              </a:ext>
            </a:extLst>
          </p:cNvPr>
          <p:cNvSpPr/>
          <p:nvPr/>
        </p:nvSpPr>
        <p:spPr>
          <a:xfrm>
            <a:off x="5170489" y="3084513"/>
            <a:ext cx="193675" cy="2587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603E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993" tIns="13497" rIns="26993" bIns="13497" anchor="ctr"/>
          <a:lstStyle/>
          <a:p>
            <a:pPr algn="ctr" defTabSz="767872">
              <a:defRPr/>
            </a:pP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23A449D-8DC5-9E44-A777-1285B053DA1E}"/>
              </a:ext>
            </a:extLst>
          </p:cNvPr>
          <p:cNvSpPr/>
          <p:nvPr/>
        </p:nvSpPr>
        <p:spPr>
          <a:xfrm>
            <a:off x="6773864" y="3084513"/>
            <a:ext cx="193675" cy="2587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2C5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993" tIns="13497" rIns="26993" bIns="13497" anchor="ctr"/>
          <a:lstStyle/>
          <a:p>
            <a:pPr algn="ctr" defTabSz="767872">
              <a:defRPr/>
            </a:pP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EFF14B7-96EF-874B-8804-87D9A31FFD1B}"/>
              </a:ext>
            </a:extLst>
          </p:cNvPr>
          <p:cNvSpPr/>
          <p:nvPr/>
        </p:nvSpPr>
        <p:spPr>
          <a:xfrm>
            <a:off x="8375651" y="3084513"/>
            <a:ext cx="195263" cy="2587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3A8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993" tIns="13497" rIns="26993" bIns="13497" anchor="ctr"/>
          <a:lstStyle/>
          <a:p>
            <a:pPr algn="ctr" defTabSz="767872">
              <a:defRPr/>
            </a:pP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5" name="Rectangle 23"/>
          <p:cNvSpPr>
            <a:spLocks noChangeArrowheads="1"/>
          </p:cNvSpPr>
          <p:nvPr/>
        </p:nvSpPr>
        <p:spPr bwMode="auto">
          <a:xfrm>
            <a:off x="1952626" y="1606551"/>
            <a:ext cx="150336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6993" tIns="13497" rIns="26993" bIns="13497">
            <a:spAutoFit/>
          </a:bodyPr>
          <a:lstStyle>
            <a:lvl1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Before-1980</a:t>
            </a:r>
          </a:p>
          <a:p>
            <a:r>
              <a:rPr lang="en-US" altLang="en-US" sz="1400" b="1">
                <a:solidFill>
                  <a:srgbClr val="C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Without therapy</a:t>
            </a:r>
            <a:endParaRPr lang="en-US" altLang="en-US" sz="1400" b="1">
              <a:solidFill>
                <a:srgbClr val="C00000"/>
              </a:solidFill>
              <a:latin typeface="Times New Roman" panose="02020603050405020304" pitchFamily="18" charset="0"/>
              <a:ea typeface="Yu Gothic Medium" panose="020B0500000000000000" pitchFamily="34" charset="-128"/>
              <a:cs typeface="Times New Roman" panose="02020603050405020304" pitchFamily="18" charset="0"/>
            </a:endParaRPr>
          </a:p>
          <a:p>
            <a:r>
              <a:rPr lang="en-US" altLang="en-US" sz="1400"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rapid loss of vision</a:t>
            </a:r>
            <a:endParaRPr lang="en-US" altLang="en-US" sz="1400">
              <a:solidFill>
                <a:srgbClr val="000000"/>
              </a:solidFill>
              <a:latin typeface="Times New Roman" panose="02020603050405020304" pitchFamily="18" charset="0"/>
              <a:ea typeface="Yu Gothic Light" panose="020B03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57356" name="Rectangle 24"/>
          <p:cNvSpPr>
            <a:spLocks noChangeArrowheads="1"/>
          </p:cNvSpPr>
          <p:nvPr/>
        </p:nvSpPr>
        <p:spPr bwMode="auto">
          <a:xfrm>
            <a:off x="3455988" y="3668714"/>
            <a:ext cx="18097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6993" tIns="13497" rIns="26993" bIns="13497">
            <a:spAutoFit/>
          </a:bodyPr>
          <a:lstStyle>
            <a:lvl1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1980-1990</a:t>
            </a:r>
          </a:p>
          <a:p>
            <a:r>
              <a:rPr lang="en-US" altLang="en-US" sz="1400" b="1">
                <a:solidFill>
                  <a:srgbClr val="FF0000"/>
                </a:solidFill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LFC</a:t>
            </a:r>
          </a:p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Retinal scars, scotomas and neovascularization</a:t>
            </a:r>
            <a:endParaRPr lang="en-US" altLang="en-US" sz="1400" b="1">
              <a:solidFill>
                <a:srgbClr val="002060"/>
              </a:solidFill>
              <a:latin typeface="Times New Roman" panose="02020603050405020304" pitchFamily="18" charset="0"/>
              <a:ea typeface="Yu Gothic Medium" panose="020B0500000000000000" pitchFamily="34" charset="-128"/>
            </a:endParaRPr>
          </a:p>
        </p:txBody>
      </p:sp>
      <p:sp>
        <p:nvSpPr>
          <p:cNvPr id="57357" name="Rectangle 25"/>
          <p:cNvSpPr>
            <a:spLocks noChangeArrowheads="1"/>
          </p:cNvSpPr>
          <p:nvPr/>
        </p:nvSpPr>
        <p:spPr bwMode="auto">
          <a:xfrm>
            <a:off x="5180014" y="1606550"/>
            <a:ext cx="17621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6993" tIns="13497" rIns="26993" bIns="13497">
            <a:spAutoFit/>
          </a:bodyPr>
          <a:lstStyle>
            <a:lvl1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2000s</a:t>
            </a:r>
          </a:p>
          <a:p>
            <a:r>
              <a:rPr lang="en-US" altLang="en-US" sz="1600">
                <a:solidFill>
                  <a:srgbClr val="C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Macular surgery </a:t>
            </a:r>
            <a:r>
              <a:rPr lang="en-US" altLang="en-US" sz="1600"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without vision improvement </a:t>
            </a:r>
            <a:endParaRPr lang="en-US" altLang="en-US" sz="1600" b="1">
              <a:solidFill>
                <a:srgbClr val="0070C0"/>
              </a:solidFill>
              <a:latin typeface="Times New Roman" panose="02020603050405020304" pitchFamily="18" charset="0"/>
              <a:ea typeface="Yu Gothic Medium" panose="020B05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57358" name="Rectangle 26"/>
          <p:cNvSpPr>
            <a:spLocks noChangeArrowheads="1"/>
          </p:cNvSpPr>
          <p:nvPr/>
        </p:nvSpPr>
        <p:spPr bwMode="auto">
          <a:xfrm>
            <a:off x="6553200" y="3668713"/>
            <a:ext cx="1919288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6993" tIns="13497" rIns="26993" bIns="13497">
            <a:spAutoFit/>
          </a:bodyPr>
          <a:lstStyle>
            <a:lvl1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early </a:t>
            </a:r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2000</a:t>
            </a:r>
            <a:r>
              <a:rPr lang="sr-Latn-R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‘</a:t>
            </a:r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s</a:t>
            </a:r>
          </a:p>
          <a:p>
            <a:r>
              <a:rPr lang="en-US" altLang="en-US" sz="1300" b="1">
                <a:solidFill>
                  <a:srgbClr val="E74920"/>
                </a:solidFill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PDT</a:t>
            </a:r>
          </a:p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Slowing progression without  VA improvement </a:t>
            </a:r>
            <a:endParaRPr lang="en-US" altLang="en-US" sz="1400" baseline="30000">
              <a:solidFill>
                <a:srgbClr val="000000"/>
              </a:solidFill>
              <a:latin typeface="Times New Roman" panose="02020603050405020304" pitchFamily="18" charset="0"/>
              <a:ea typeface="Yu Gothic Light" panose="020B0300000000000000" pitchFamily="34" charset="-128"/>
            </a:endParaRPr>
          </a:p>
        </p:txBody>
      </p:sp>
      <p:sp>
        <p:nvSpPr>
          <p:cNvPr id="57359" name="Rectangle 27"/>
          <p:cNvSpPr>
            <a:spLocks noChangeArrowheads="1"/>
          </p:cNvSpPr>
          <p:nvPr/>
        </p:nvSpPr>
        <p:spPr bwMode="auto">
          <a:xfrm>
            <a:off x="8375650" y="1390651"/>
            <a:ext cx="17145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6993" tIns="13497" rIns="26993" bIns="13497">
            <a:spAutoFit/>
          </a:bodyPr>
          <a:lstStyle>
            <a:lvl1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022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defTabSz="1022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2005 </a:t>
            </a:r>
          </a:p>
          <a:p>
            <a:r>
              <a:rPr lang="en-US" altLang="en-US" sz="1300" b="1">
                <a:solidFill>
                  <a:srgbClr val="FF0000"/>
                </a:solidFill>
                <a:latin typeface="Times New Roman" panose="02020603050405020304" pitchFamily="18" charset="0"/>
                <a:ea typeface="Yu Gothic Medium" panose="020B0500000000000000" pitchFamily="34" charset="-128"/>
                <a:cs typeface="Times New Roman" panose="02020603050405020304" pitchFamily="18" charset="0"/>
              </a:rPr>
              <a:t>Anti-VEGF  agents</a:t>
            </a:r>
          </a:p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Numerous clinical studies have proven efficacy and safety</a:t>
            </a:r>
            <a:endParaRPr lang="en-US" altLang="en-US" sz="1400">
              <a:latin typeface="Times New Roman" panose="02020603050405020304" pitchFamily="18" charset="0"/>
              <a:ea typeface="Yu Gothic Medium" panose="020B0500000000000000" pitchFamily="34" charset="-128"/>
            </a:endParaRPr>
          </a:p>
          <a:p>
            <a:endParaRPr lang="en-US" altLang="en-US" sz="1200" baseline="30000">
              <a:solidFill>
                <a:srgbClr val="000000"/>
              </a:solidFill>
              <a:latin typeface="Times New Roman" panose="02020603050405020304" pitchFamily="18" charset="0"/>
              <a:ea typeface="Yu Gothic Light" panose="020B0300000000000000" pitchFamily="34" charset="-12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0C02DC8-6F69-684C-ABDB-3EADE0846673}"/>
              </a:ext>
            </a:extLst>
          </p:cNvPr>
          <p:cNvCxnSpPr>
            <a:stCxn id="14" idx="0"/>
          </p:cNvCxnSpPr>
          <p:nvPr/>
        </p:nvCxnSpPr>
        <p:spPr>
          <a:xfrm flipV="1">
            <a:off x="2060575" y="2754313"/>
            <a:ext cx="0" cy="330200"/>
          </a:xfrm>
          <a:prstGeom prst="line">
            <a:avLst/>
          </a:prstGeom>
          <a:ln w="38100" cap="rnd">
            <a:solidFill>
              <a:srgbClr val="462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AD9AC3D-7D0D-A54B-BE48-10CE79E49078}"/>
              </a:ext>
            </a:extLst>
          </p:cNvPr>
          <p:cNvCxnSpPr/>
          <p:nvPr/>
        </p:nvCxnSpPr>
        <p:spPr>
          <a:xfrm flipV="1">
            <a:off x="3663950" y="3343275"/>
            <a:ext cx="0" cy="330200"/>
          </a:xfrm>
          <a:prstGeom prst="line">
            <a:avLst/>
          </a:prstGeom>
          <a:ln w="38100" cap="rnd">
            <a:solidFill>
              <a:srgbClr val="612C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4599A20-7075-264A-BE29-7EE7404C1BA2}"/>
              </a:ext>
            </a:extLst>
          </p:cNvPr>
          <p:cNvCxnSpPr/>
          <p:nvPr/>
        </p:nvCxnSpPr>
        <p:spPr>
          <a:xfrm flipV="1">
            <a:off x="5265738" y="2754313"/>
            <a:ext cx="0" cy="330200"/>
          </a:xfrm>
          <a:prstGeom prst="line">
            <a:avLst/>
          </a:prstGeom>
          <a:ln w="38100" cap="rnd">
            <a:solidFill>
              <a:srgbClr val="603E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EAF1F2-BEE0-0B4B-A0E1-C961456A6267}"/>
              </a:ext>
            </a:extLst>
          </p:cNvPr>
          <p:cNvCxnSpPr/>
          <p:nvPr/>
        </p:nvCxnSpPr>
        <p:spPr>
          <a:xfrm flipV="1">
            <a:off x="8472488" y="2754313"/>
            <a:ext cx="0" cy="330200"/>
          </a:xfrm>
          <a:prstGeom prst="line">
            <a:avLst/>
          </a:prstGeom>
          <a:ln w="38100" cap="rnd">
            <a:solidFill>
              <a:srgbClr val="3A89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7100DA9-3BD9-154A-8083-42540F2108BD}"/>
              </a:ext>
            </a:extLst>
          </p:cNvPr>
          <p:cNvCxnSpPr/>
          <p:nvPr/>
        </p:nvCxnSpPr>
        <p:spPr>
          <a:xfrm flipV="1">
            <a:off x="6870700" y="3343275"/>
            <a:ext cx="0" cy="330200"/>
          </a:xfrm>
          <a:prstGeom prst="line">
            <a:avLst/>
          </a:prstGeom>
          <a:ln w="38100" cap="rnd">
            <a:solidFill>
              <a:srgbClr val="2C5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365" name="TextBox 4"/>
          <p:cNvSpPr txBox="1">
            <a:spLocks noChangeArrowheads="1"/>
          </p:cNvSpPr>
          <p:nvPr/>
        </p:nvSpPr>
        <p:spPr bwMode="auto">
          <a:xfrm>
            <a:off x="8213725" y="2967038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marL="95250" indent="-904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SzPct val="100000"/>
              <a:buFont typeface="Arial" panose="020B0604020202020204" pitchFamily="34" charset="0"/>
              <a:buChar char="•"/>
            </a:pPr>
            <a:endParaRPr lang="en-US" altLang="en-US" sz="10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366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829176"/>
            <a:ext cx="3163888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" name="Content Placeholder 6"/>
          <p:cNvGraphicFramePr>
            <a:graphicFrameLocks/>
          </p:cNvGraphicFramePr>
          <p:nvPr/>
        </p:nvGraphicFramePr>
        <p:xfrm>
          <a:off x="1601789" y="4851402"/>
          <a:ext cx="5644934" cy="1870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88076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2590801"/>
            <a:ext cx="6832600" cy="4098925"/>
          </a:xfrm>
        </p:spPr>
      </p:pic>
      <p:pic>
        <p:nvPicPr>
          <p:cNvPr id="5939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039" y="254000"/>
            <a:ext cx="21621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6"/>
          <p:cNvGraphicFramePr>
            <a:graphicFrameLocks/>
          </p:cNvGraphicFramePr>
          <p:nvPr/>
        </p:nvGraphicFramePr>
        <p:xfrm>
          <a:off x="1828800" y="253857"/>
          <a:ext cx="6172200" cy="2032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2383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1981200" y="228600"/>
          <a:ext cx="3429000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5791200" y="228602"/>
          <a:ext cx="4724400" cy="914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5791200" y="2514600"/>
          <a:ext cx="47244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5791200" y="1371600"/>
          <a:ext cx="47244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sz="quarter" idx="4"/>
          </p:nvPr>
        </p:nvGraphicFramePr>
        <p:xfrm>
          <a:off x="5791200" y="5105400"/>
          <a:ext cx="47244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pic>
        <p:nvPicPr>
          <p:cNvPr id="11271" name="Picture 7" descr="I:\slike predavanje retina\shema retine 1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1"/>
            <a:ext cx="3429000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7" descr="F:\SS PRAKTIKUM OCNO DNO\slike za praktikum\šema citavog fundusa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810001"/>
            <a:ext cx="3429000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1752600" y="274638"/>
          <a:ext cx="87630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1752600" y="1371600"/>
          <a:ext cx="4268788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6172200" y="1371600"/>
          <a:ext cx="4268788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6169026" y="2895601"/>
          <a:ext cx="4270375" cy="2133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quarter" idx="4"/>
          </p:nvPr>
        </p:nvGraphicFramePr>
        <p:xfrm>
          <a:off x="6169026" y="5105400"/>
          <a:ext cx="4270375" cy="1524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:p14="http://schemas.microsoft.com/office/powerpoint/2010/main" val="355905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1752600" y="228600"/>
          <a:ext cx="8686800" cy="91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1"/>
          </p:nvPr>
        </p:nvGraphicFramePr>
        <p:xfrm>
          <a:off x="1752600" y="3966369"/>
          <a:ext cx="4648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Content Placeholder 10"/>
          <p:cNvGraphicFramePr>
            <a:graphicFrameLocks noGrp="1"/>
          </p:cNvGraphicFramePr>
          <p:nvPr>
            <p:ph sz="half" idx="2"/>
          </p:nvPr>
        </p:nvGraphicFramePr>
        <p:xfrm>
          <a:off x="1752600" y="1295402"/>
          <a:ext cx="4572000" cy="2590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3317" name="Picture 5" descr="I:\slike predavanje retina\tvrdi depoziti 1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1" y="1295400"/>
            <a:ext cx="274637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I:\slike predavanje retina\mikroaneurizme 2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038600"/>
            <a:ext cx="278130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00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12"/>
          <p:cNvGraphicFramePr>
            <a:graphicFrameLocks noGrp="1"/>
          </p:cNvGraphicFramePr>
          <p:nvPr>
            <p:ph sz="half" idx="2"/>
          </p:nvPr>
        </p:nvGraphicFramePr>
        <p:xfrm>
          <a:off x="6096000" y="1600200"/>
          <a:ext cx="4416425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6096001" y="152400"/>
          <a:ext cx="4416423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sz="quarter" idx="4"/>
          </p:nvPr>
        </p:nvGraphicFramePr>
        <p:xfrm>
          <a:off x="6096001" y="5562600"/>
          <a:ext cx="4416425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4341" name="Picture 6" descr="I:\slike predavanje retina\mrljaste hemoragije 2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971800"/>
            <a:ext cx="2362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7" descr="I:\slike predavanje retina\prehijaloidna hemoragija 1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95400"/>
            <a:ext cx="21209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8" descr="I:\slike predavanje retina\prehijaloidna hemoragija 3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1" y="1295400"/>
            <a:ext cx="22383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 descr="I:\slike predavanje retina\mrljaste hemoragije 1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6" y="3048000"/>
            <a:ext cx="21367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0" descr="I:\slike predavanje retina\subretinalna hemoragija 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4724400"/>
            <a:ext cx="21955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2" descr="I:\slike predavanje retina\okluyija grane VCR 1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724400"/>
            <a:ext cx="2133600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Content Placeholder 13"/>
          <p:cNvGraphicFramePr>
            <a:graphicFrameLocks/>
          </p:cNvGraphicFramePr>
          <p:nvPr/>
        </p:nvGraphicFramePr>
        <p:xfrm>
          <a:off x="1646238" y="152401"/>
          <a:ext cx="4343400" cy="1053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231274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ICKYSTYLE" val="Brolu unbranded footer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4678</Words>
  <Application>Microsoft Office PowerPoint</Application>
  <PresentationFormat>Widescreen</PresentationFormat>
  <Paragraphs>445</Paragraphs>
  <Slides>51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Yu Gothic</vt:lpstr>
      <vt:lpstr>Yu Gothic Light</vt:lpstr>
      <vt:lpstr>Yu Gothic Medium</vt:lpstr>
      <vt:lpstr>Arial</vt:lpstr>
      <vt:lpstr>Calibri</vt:lpstr>
      <vt:lpstr>Calibri Light</vt:lpstr>
      <vt:lpstr>Symbol</vt:lpstr>
      <vt:lpstr>Times New Roman</vt:lpstr>
      <vt:lpstr>Office Theme</vt:lpstr>
      <vt:lpstr> UNIVERSITY OF KRAGUJEVAC                      FACULTY OF MEDICAL SCIENCES</vt:lpstr>
      <vt:lpstr>PowerPoint Presentation</vt:lpstr>
      <vt:lpstr> RETINA :10 layers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SPECTRAL  DOMEN  OCT (SD-OCT)</vt:lpstr>
      <vt:lpstr>4 Hyper-reflective zones of the outer retina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DIABETIC  MACULAR  EDEMA - DEFINITION</vt:lpstr>
      <vt:lpstr>DME: CLASSIFICATION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UNIVERSITY OF KRAGUJEVAC                      FACULTY OF MEDICAL SCIENCES</dc:title>
  <dc:creator>PC</dc:creator>
  <cp:lastModifiedBy>PC</cp:lastModifiedBy>
  <cp:revision>6</cp:revision>
  <dcterms:created xsi:type="dcterms:W3CDTF">2024-01-28T18:07:31Z</dcterms:created>
  <dcterms:modified xsi:type="dcterms:W3CDTF">2024-01-28T18:27:43Z</dcterms:modified>
</cp:coreProperties>
</file>